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58" r:id="rId5"/>
    <p:sldId id="262" r:id="rId6"/>
    <p:sldId id="257" r:id="rId7"/>
    <p:sldId id="263" r:id="rId8"/>
    <p:sldId id="269" r:id="rId9"/>
    <p:sldId id="264" r:id="rId10"/>
    <p:sldId id="270" r:id="rId11"/>
    <p:sldId id="272" r:id="rId12"/>
    <p:sldId id="273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499" autoAdjust="0"/>
    <p:restoredTop sz="94660"/>
  </p:normalViewPr>
  <p:slideViewPr>
    <p:cSldViewPr>
      <p:cViewPr>
        <p:scale>
          <a:sx n="75" d="100"/>
          <a:sy n="75" d="100"/>
        </p:scale>
        <p:origin x="-1020" y="-5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43EE4-21E9-4FA6-A9C9-07AB950E6857}" type="datetimeFigureOut">
              <a:rPr lang="es-ES" smtClean="0"/>
              <a:t>08/10/2016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4681A-3709-4F3D-A1E4-D2E8FB152C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7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4681A-3709-4F3D-A1E4-D2E8FB152CFD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451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5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37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7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603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31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53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781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732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28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0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A23BD-9AE4-4B40-9F30-586AD907BEF1}" type="datetimeFigureOut">
              <a:rPr lang="es-ES" smtClean="0"/>
              <a:t>06/10/2016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5CBAC-71F2-43E4-AC46-834787EC2E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14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doclimatico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50041" y="5414024"/>
            <a:ext cx="7772400" cy="1181993"/>
          </a:xfrm>
        </p:spPr>
        <p:txBody>
          <a:bodyPr/>
          <a:lstStyle/>
          <a:p>
            <a:r>
              <a:rPr lang="es-ES" dirty="0"/>
              <a:t>¿</a:t>
            </a:r>
            <a:r>
              <a:rPr lang="es-ES" dirty="0" smtClean="0"/>
              <a:t>Vamos en bici?</a:t>
            </a:r>
            <a:endParaRPr lang="es-ES" dirty="0"/>
          </a:p>
        </p:txBody>
      </p:sp>
      <p:sp>
        <p:nvSpPr>
          <p:cNvPr id="4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82" name="Picture 10" descr="Resultado de imagen para ciclovías boliv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/>
          <a:stretch/>
        </p:blipFill>
        <p:spPr bwMode="auto">
          <a:xfrm>
            <a:off x="-252046" y="404663"/>
            <a:ext cx="9576574" cy="50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0" y="5013176"/>
            <a:ext cx="2267744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Foto: Sitio Andino</a:t>
            </a:r>
            <a:endParaRPr lang="es-ES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2000" r="50000" b="65911"/>
          <a:stretch/>
        </p:blipFill>
        <p:spPr bwMode="auto">
          <a:xfrm>
            <a:off x="6811144" y="6127798"/>
            <a:ext cx="2339752" cy="75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8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7767" r="46095" b="6540"/>
          <a:stretch/>
        </p:blipFill>
        <p:spPr bwMode="auto">
          <a:xfrm>
            <a:off x="251520" y="602184"/>
            <a:ext cx="458716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8" t="30476" r="46095" b="20000"/>
          <a:stretch/>
        </p:blipFill>
        <p:spPr bwMode="auto">
          <a:xfrm>
            <a:off x="4984890" y="620688"/>
            <a:ext cx="3963517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2" t="15249" r="39436" b="60926"/>
          <a:stretch/>
        </p:blipFill>
        <p:spPr bwMode="auto">
          <a:xfrm>
            <a:off x="2195736" y="3972842"/>
            <a:ext cx="6156176" cy="245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2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Hacia donde apuntamos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Participación y compartir información clave de manera positiva,</a:t>
            </a:r>
          </a:p>
          <a:p>
            <a:r>
              <a:rPr lang="es-ES" dirty="0" smtClean="0"/>
              <a:t>Seguimiento y colaboración con los procesos de política pública, </a:t>
            </a:r>
          </a:p>
          <a:p>
            <a:r>
              <a:rPr lang="es-ES" dirty="0" smtClean="0"/>
              <a:t>Acelerar los procesos de transformación que se requieren.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68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Gracias!!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BO" sz="2000" dirty="0"/>
              <a:t>Javier Gonzales </a:t>
            </a:r>
            <a:r>
              <a:rPr lang="es-BO" sz="2000" dirty="0" smtClean="0"/>
              <a:t>Iwanciw</a:t>
            </a:r>
          </a:p>
          <a:p>
            <a:pPr marL="0" indent="0">
              <a:buNone/>
            </a:pPr>
            <a:r>
              <a:rPr lang="es-BO" sz="2000" dirty="0" smtClean="0"/>
              <a:t>Docente </a:t>
            </a:r>
            <a:r>
              <a:rPr lang="es-BO" sz="2000" dirty="0"/>
              <a:t>- Investigador Cambio Climático </a:t>
            </a:r>
          </a:p>
          <a:p>
            <a:pPr marL="0" indent="0">
              <a:buNone/>
            </a:pPr>
            <a:r>
              <a:rPr lang="es-BO" sz="2000" dirty="0"/>
              <a:t>Líder del Nodo Sur de Capacidad Climática </a:t>
            </a:r>
            <a:endParaRPr lang="es-BO" sz="2000" dirty="0" smtClean="0"/>
          </a:p>
          <a:p>
            <a:pPr marL="0" indent="0">
              <a:buNone/>
            </a:pPr>
            <a:r>
              <a:rPr lang="es-BO" sz="2000" smtClean="0">
                <a:hlinkClick r:id="rId2"/>
              </a:rPr>
              <a:t>jgonzales@nur.edu / www.nodoclimatico.com</a:t>
            </a:r>
            <a:r>
              <a:rPr lang="es-BO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472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content-mia1-1.xx.fbcdn.net/t31.0-8/10710226_866964333344834_502490710278528465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004"/>
            <a:ext cx="3486613" cy="196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99744" y="4983559"/>
            <a:ext cx="2887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Bogotá, 7ma semana de la Bicicleta  Noviembre de 2014</a:t>
            </a:r>
            <a:endParaRPr lang="es-ES" dirty="0"/>
          </a:p>
        </p:txBody>
      </p:sp>
      <p:pic>
        <p:nvPicPr>
          <p:cNvPr id="6" name="Picture 4" descr="https://scontent-mia1-1.xx.fbcdn.net/v/t1.0-9/11084252_866972576677343_2731551692051136456_n.jpg?oh=c68ee79129a1816ed77cfb81269be021&amp;oe=58A81A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53" y="458084"/>
            <a:ext cx="2649507" cy="41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886816" y="3824120"/>
            <a:ext cx="22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CoP</a:t>
            </a:r>
            <a:r>
              <a:rPr lang="es-ES" dirty="0" smtClean="0"/>
              <a:t> 20 en Lima, Diciembre de 2014   </a:t>
            </a:r>
            <a:endParaRPr lang="es-ES" dirty="0"/>
          </a:p>
        </p:txBody>
      </p:sp>
      <p:pic>
        <p:nvPicPr>
          <p:cNvPr id="4100" name="Picture 4" descr="Resultado de imagen para vitacura bicicletas 201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8" t="9706" r="10486" b="18990"/>
          <a:stretch/>
        </p:blipFill>
        <p:spPr bwMode="auto">
          <a:xfrm>
            <a:off x="6444208" y="201882"/>
            <a:ext cx="2374014" cy="361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6514515" y="3177789"/>
            <a:ext cx="22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Vitacura Santiago, Enero de 2015   </a:t>
            </a:r>
            <a:endParaRPr lang="es-ES" dirty="0"/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12000" r="50000" b="65911"/>
          <a:stretch/>
        </p:blipFill>
        <p:spPr bwMode="auto">
          <a:xfrm>
            <a:off x="4616108" y="5085184"/>
            <a:ext cx="3735804" cy="119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41312" r="53524" b="17295"/>
          <a:stretch/>
        </p:blipFill>
        <p:spPr bwMode="auto">
          <a:xfrm>
            <a:off x="1115616" y="332656"/>
            <a:ext cx="686476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49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29111" r="45125" b="20000"/>
          <a:stretch/>
        </p:blipFill>
        <p:spPr bwMode="auto">
          <a:xfrm>
            <a:off x="179512" y="12947"/>
            <a:ext cx="8208912" cy="686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7555" r="45750" b="8222"/>
          <a:stretch/>
        </p:blipFill>
        <p:spPr bwMode="auto">
          <a:xfrm>
            <a:off x="1547664" y="332656"/>
            <a:ext cx="5976664" cy="63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3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mia1-1.xx.fbcdn.net/v/t1.0-9/11070172_866605023380765_1887296375482554831_n.jpg?oh=359b8a8fbc41e0528cdd453b471dd8cc&amp;oe=5868E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3668790" cy="652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932040" y="3193113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err="1" smtClean="0"/>
              <a:t>Ciclovia</a:t>
            </a:r>
            <a:r>
              <a:rPr lang="es-ES" sz="3200" b="1" dirty="0" smtClean="0"/>
              <a:t> en la </a:t>
            </a:r>
            <a:r>
              <a:rPr lang="es-ES" sz="3200" b="1" dirty="0" err="1" smtClean="0"/>
              <a:t>CoP</a:t>
            </a:r>
            <a:r>
              <a:rPr lang="es-ES" sz="3200" b="1" dirty="0" smtClean="0"/>
              <a:t> 20 de cambio climático en Lima  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7120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5" t="22071" r="31500" b="4818"/>
          <a:stretch/>
        </p:blipFill>
        <p:spPr bwMode="auto">
          <a:xfrm>
            <a:off x="251520" y="188640"/>
            <a:ext cx="405765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Según el experto Tarija reúne las características para implementar ciclovías. (Foto ilustrativ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8" name="Picture 6" descr="Según el experto Tarija reúne las características para implementar ciclovías. (Foto ilustrativa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4824"/>
            <a:ext cx="3840361" cy="282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788023" y="4509120"/>
            <a:ext cx="38403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Según el </a:t>
            </a:r>
            <a:r>
              <a:rPr lang="es-ES" dirty="0"/>
              <a:t>experto argentino, German </a:t>
            </a:r>
            <a:r>
              <a:rPr lang="es-ES" dirty="0" err="1"/>
              <a:t>Bussi</a:t>
            </a:r>
            <a:r>
              <a:rPr lang="es-ES" dirty="0" smtClean="0"/>
              <a:t>, </a:t>
            </a:r>
            <a:r>
              <a:rPr lang="es-ES" i="1" dirty="0"/>
              <a:t>Tarija reúne las características para implementar </a:t>
            </a:r>
            <a:r>
              <a:rPr lang="es-ES" i="1" dirty="0" err="1"/>
              <a:t>ciclovías</a:t>
            </a:r>
            <a:r>
              <a:rPr lang="es-ES" i="1" dirty="0"/>
              <a:t>.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3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www.populationlabs.com/maps/Bolivia_Population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3006"/>
            <a:ext cx="4205072" cy="4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opulationLab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14876"/>
            <a:ext cx="1857375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82482" y="1283331"/>
            <a:ext cx="8269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El </a:t>
            </a:r>
            <a:r>
              <a:rPr lang="en-US" sz="2800" b="1" dirty="0" err="1" smtClean="0"/>
              <a:t>riesgo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está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concentrando</a:t>
            </a:r>
            <a:r>
              <a:rPr lang="en-US" sz="2800" b="1" dirty="0" smtClean="0"/>
              <a:t>…</a:t>
            </a:r>
            <a:endParaRPr lang="en-US" sz="2800" b="1" dirty="0"/>
          </a:p>
        </p:txBody>
      </p:sp>
      <p:pic>
        <p:nvPicPr>
          <p:cNvPr id="3082" name="Picture 10" descr="http://essm.tamu.edu/bolivia/files-jpg/vulnerabilida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/>
          <a:stretch/>
        </p:blipFill>
        <p:spPr bwMode="auto">
          <a:xfrm>
            <a:off x="4788024" y="1806550"/>
            <a:ext cx="4104456" cy="48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04049" y="621166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Fuente</a:t>
            </a:r>
            <a:r>
              <a:rPr lang="en-US" dirty="0" smtClean="0"/>
              <a:t>: </a:t>
            </a:r>
            <a:r>
              <a:rPr lang="en-US" dirty="0" err="1" smtClean="0"/>
              <a:t>Unidad</a:t>
            </a:r>
            <a:r>
              <a:rPr lang="en-US" dirty="0" smtClean="0"/>
              <a:t> de </a:t>
            </a:r>
            <a:r>
              <a:rPr lang="en-US" dirty="0" err="1" smtClean="0"/>
              <a:t>Ordenamiento</a:t>
            </a:r>
            <a:r>
              <a:rPr lang="en-US" dirty="0" smtClean="0"/>
              <a:t> Territorial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2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t="23778" r="36749" b="12222"/>
          <a:stretch/>
        </p:blipFill>
        <p:spPr bwMode="auto">
          <a:xfrm>
            <a:off x="395536" y="548680"/>
            <a:ext cx="8382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2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114</Words>
  <Application>Microsoft Office PowerPoint</Application>
  <PresentationFormat>Presentación en pantalla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¿Vamos en bici?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Hacia donde apuntamos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Vamos en Bici?</dc:title>
  <dc:creator>javier</dc:creator>
  <cp:lastModifiedBy>javier</cp:lastModifiedBy>
  <cp:revision>16</cp:revision>
  <dcterms:created xsi:type="dcterms:W3CDTF">2016-10-07T01:01:55Z</dcterms:created>
  <dcterms:modified xsi:type="dcterms:W3CDTF">2016-10-08T12:15:11Z</dcterms:modified>
</cp:coreProperties>
</file>