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7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8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  <p:sldMasterId id="2147483678" r:id="rId2"/>
    <p:sldMasterId id="2147483779" r:id="rId3"/>
    <p:sldMasterId id="2147483878" r:id="rId4"/>
    <p:sldMasterId id="2147483920" r:id="rId5"/>
    <p:sldMasterId id="2147483953" r:id="rId6"/>
    <p:sldMasterId id="2147484029" r:id="rId7"/>
    <p:sldMasterId id="2147484075" r:id="rId8"/>
    <p:sldMasterId id="2147484086" r:id="rId9"/>
  </p:sldMasterIdLst>
  <p:notesMasterIdLst>
    <p:notesMasterId r:id="rId40"/>
  </p:notesMasterIdLst>
  <p:handoutMasterIdLst>
    <p:handoutMasterId r:id="rId41"/>
  </p:handoutMasterIdLst>
  <p:sldIdLst>
    <p:sldId id="689" r:id="rId10"/>
    <p:sldId id="716" r:id="rId11"/>
    <p:sldId id="699" r:id="rId12"/>
    <p:sldId id="706" r:id="rId13"/>
    <p:sldId id="705" r:id="rId14"/>
    <p:sldId id="700" r:id="rId15"/>
    <p:sldId id="690" r:id="rId16"/>
    <p:sldId id="698" r:id="rId17"/>
    <p:sldId id="693" r:id="rId18"/>
    <p:sldId id="694" r:id="rId19"/>
    <p:sldId id="695" r:id="rId20"/>
    <p:sldId id="696" r:id="rId21"/>
    <p:sldId id="697" r:id="rId22"/>
    <p:sldId id="686" r:id="rId23"/>
    <p:sldId id="668" r:id="rId24"/>
    <p:sldId id="687" r:id="rId25"/>
    <p:sldId id="661" r:id="rId26"/>
    <p:sldId id="704" r:id="rId27"/>
    <p:sldId id="707" r:id="rId28"/>
    <p:sldId id="708" r:id="rId29"/>
    <p:sldId id="658" r:id="rId30"/>
    <p:sldId id="688" r:id="rId31"/>
    <p:sldId id="703" r:id="rId32"/>
    <p:sldId id="715" r:id="rId33"/>
    <p:sldId id="709" r:id="rId34"/>
    <p:sldId id="712" r:id="rId35"/>
    <p:sldId id="714" r:id="rId36"/>
    <p:sldId id="713" r:id="rId37"/>
    <p:sldId id="710" r:id="rId38"/>
    <p:sldId id="546" r:id="rId39"/>
  </p:sldIdLst>
  <p:sldSz cx="9144000" cy="6858000" type="screen4x3"/>
  <p:notesSz cx="6669088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2F187A7-ABA1-E54F-BDB1-A538FB462C39}">
          <p14:sldIdLst>
            <p14:sldId id="689"/>
            <p14:sldId id="716"/>
            <p14:sldId id="699"/>
            <p14:sldId id="706"/>
            <p14:sldId id="705"/>
            <p14:sldId id="700"/>
            <p14:sldId id="690"/>
            <p14:sldId id="698"/>
            <p14:sldId id="693"/>
            <p14:sldId id="694"/>
            <p14:sldId id="695"/>
            <p14:sldId id="696"/>
            <p14:sldId id="697"/>
            <p14:sldId id="686"/>
            <p14:sldId id="668"/>
            <p14:sldId id="687"/>
            <p14:sldId id="661"/>
            <p14:sldId id="704"/>
            <p14:sldId id="707"/>
            <p14:sldId id="708"/>
            <p14:sldId id="658"/>
            <p14:sldId id="688"/>
            <p14:sldId id="703"/>
            <p14:sldId id="715"/>
            <p14:sldId id="709"/>
            <p14:sldId id="712"/>
            <p14:sldId id="714"/>
            <p14:sldId id="713"/>
            <p14:sldId id="710"/>
            <p14:sldId id="546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6">
          <p15:clr>
            <a:srgbClr val="A4A3A4"/>
          </p15:clr>
        </p15:guide>
        <p15:guide id="2" pos="210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bw" hiddenSlides="1"/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8E1A"/>
    <a:srgbClr val="000000"/>
    <a:srgbClr val="104B88"/>
    <a:srgbClr val="FA915E"/>
    <a:srgbClr val="009900"/>
    <a:srgbClr val="B5DF99"/>
    <a:srgbClr val="0033CC"/>
    <a:srgbClr val="00AC00"/>
    <a:srgbClr val="518DBF"/>
    <a:srgbClr val="11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308"/>
    <p:restoredTop sz="96092" autoAdjust="0"/>
  </p:normalViewPr>
  <p:slideViewPr>
    <p:cSldViewPr>
      <p:cViewPr>
        <p:scale>
          <a:sx n="70" d="100"/>
          <a:sy n="70" d="100"/>
        </p:scale>
        <p:origin x="-1068" y="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776"/>
    </p:cViewPr>
  </p:sorterViewPr>
  <p:notesViewPr>
    <p:cSldViewPr>
      <p:cViewPr varScale="1">
        <p:scale>
          <a:sx n="49" d="100"/>
          <a:sy n="49" d="100"/>
        </p:scale>
        <p:origin x="-2940" y="-90"/>
      </p:cViewPr>
      <p:guideLst>
        <p:guide orient="horz" pos="3126"/>
        <p:guide pos="210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1F97B4D-EFD4-4C92-BE98-F9462045C535}" type="doc">
      <dgm:prSet loTypeId="urn:microsoft.com/office/officeart/2005/8/layout/target3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PA"/>
        </a:p>
      </dgm:t>
    </dgm:pt>
    <dgm:pt modelId="{E1266448-F173-4766-B264-CAD3FC5909A2}">
      <dgm:prSet phldrT="[Texto]" custT="1"/>
      <dgm:spPr/>
      <dgm:t>
        <a:bodyPr/>
        <a:lstStyle/>
        <a:p>
          <a:r>
            <a:rPr lang="es-PA" sz="2400" dirty="0" smtClean="0"/>
            <a:t>Consejo Regional de Expertos de CPS</a:t>
          </a:r>
          <a:endParaRPr lang="es-PA" sz="2400" dirty="0"/>
        </a:p>
      </dgm:t>
    </dgm:pt>
    <dgm:pt modelId="{F807B059-9DEF-4A46-A7D8-AD8D01E3B964}" type="parTrans" cxnId="{3BC22572-E6C9-40D0-8A15-58E846303ECA}">
      <dgm:prSet/>
      <dgm:spPr/>
      <dgm:t>
        <a:bodyPr/>
        <a:lstStyle/>
        <a:p>
          <a:endParaRPr lang="es-PA"/>
        </a:p>
      </dgm:t>
    </dgm:pt>
    <dgm:pt modelId="{62992DFD-FC34-4D20-B4BB-EE9792E31667}" type="sibTrans" cxnId="{3BC22572-E6C9-40D0-8A15-58E846303ECA}">
      <dgm:prSet/>
      <dgm:spPr/>
      <dgm:t>
        <a:bodyPr/>
        <a:lstStyle/>
        <a:p>
          <a:endParaRPr lang="es-PA"/>
        </a:p>
      </dgm:t>
    </dgm:pt>
    <dgm:pt modelId="{9783805B-6C34-4E80-A490-513C5A73A720}">
      <dgm:prSet phldrT="[Texto]" custT="1"/>
      <dgm:spPr/>
      <dgm:t>
        <a:bodyPr/>
        <a:lstStyle/>
        <a:p>
          <a:pPr marL="0" indent="0"/>
          <a:r>
            <a:rPr lang="es-PA" sz="2400" dirty="0" smtClean="0"/>
            <a:t>33 </a:t>
          </a:r>
          <a:r>
            <a:rPr lang="es-PA" sz="2400" dirty="0" err="1" smtClean="0"/>
            <a:t>rep</a:t>
          </a:r>
          <a:r>
            <a:rPr lang="es-PA" sz="2400" dirty="0" smtClean="0"/>
            <a:t>. de países (23 PFN nominados)</a:t>
          </a:r>
          <a:endParaRPr lang="es-PA" sz="2400" dirty="0"/>
        </a:p>
      </dgm:t>
    </dgm:pt>
    <dgm:pt modelId="{D6CFE23F-6DA9-4AE4-A437-5B480E75B963}" type="parTrans" cxnId="{16680A4F-EC45-41AE-B21C-6A219F45FB24}">
      <dgm:prSet/>
      <dgm:spPr/>
      <dgm:t>
        <a:bodyPr/>
        <a:lstStyle/>
        <a:p>
          <a:endParaRPr lang="es-PA"/>
        </a:p>
      </dgm:t>
    </dgm:pt>
    <dgm:pt modelId="{4ECC59BF-F4EA-42F1-9228-F46C8C71E999}" type="sibTrans" cxnId="{16680A4F-EC45-41AE-B21C-6A219F45FB24}">
      <dgm:prSet/>
      <dgm:spPr/>
      <dgm:t>
        <a:bodyPr/>
        <a:lstStyle/>
        <a:p>
          <a:endParaRPr lang="es-PA"/>
        </a:p>
      </dgm:t>
    </dgm:pt>
    <dgm:pt modelId="{2FFDEE50-BC09-49D6-B5B6-40CC9CF7FA9B}">
      <dgm:prSet phldrT="[Texto]" custT="1"/>
      <dgm:spPr/>
      <dgm:t>
        <a:bodyPr/>
        <a:lstStyle/>
        <a:p>
          <a:r>
            <a:rPr lang="es-PA" sz="2400" dirty="0" smtClean="0"/>
            <a:t>Puntos Focales Regionales de los Grupos Principales (SFP)</a:t>
          </a:r>
          <a:endParaRPr lang="es-PA" sz="2400" dirty="0"/>
        </a:p>
      </dgm:t>
    </dgm:pt>
    <dgm:pt modelId="{7D626E43-4410-4515-9889-D470A6700437}" type="parTrans" cxnId="{81EBAB89-8477-4370-AC04-93373C432A87}">
      <dgm:prSet/>
      <dgm:spPr/>
      <dgm:t>
        <a:bodyPr/>
        <a:lstStyle/>
        <a:p>
          <a:endParaRPr lang="es-PA"/>
        </a:p>
      </dgm:t>
    </dgm:pt>
    <dgm:pt modelId="{54D75079-E897-4E10-B8FD-D662E4F53EBC}" type="sibTrans" cxnId="{81EBAB89-8477-4370-AC04-93373C432A87}">
      <dgm:prSet/>
      <dgm:spPr/>
      <dgm:t>
        <a:bodyPr/>
        <a:lstStyle/>
        <a:p>
          <a:endParaRPr lang="es-PA"/>
        </a:p>
      </dgm:t>
    </dgm:pt>
    <dgm:pt modelId="{AFCA09CF-2D0E-4D45-B6E2-C8A4E61F8240}">
      <dgm:prSet phldrT="[Texto]" custT="1"/>
      <dgm:spPr/>
      <dgm:t>
        <a:bodyPr/>
        <a:lstStyle/>
        <a:p>
          <a:pPr algn="l"/>
          <a:r>
            <a:rPr lang="es-PA" sz="2400" dirty="0" smtClean="0"/>
            <a:t>7 de los 9 Grupos Principales han nominado SFP regionales</a:t>
          </a:r>
          <a:endParaRPr lang="es-PA" sz="2400" dirty="0"/>
        </a:p>
      </dgm:t>
    </dgm:pt>
    <dgm:pt modelId="{F9389718-723C-4569-B797-FCCBFD9ACE12}" type="parTrans" cxnId="{353DC0F4-B54E-418F-8DB7-1F5A0C332DE1}">
      <dgm:prSet/>
      <dgm:spPr/>
      <dgm:t>
        <a:bodyPr/>
        <a:lstStyle/>
        <a:p>
          <a:endParaRPr lang="es-PA"/>
        </a:p>
      </dgm:t>
    </dgm:pt>
    <dgm:pt modelId="{46545747-74F8-4117-AC14-0A0503416D04}" type="sibTrans" cxnId="{353DC0F4-B54E-418F-8DB7-1F5A0C332DE1}">
      <dgm:prSet/>
      <dgm:spPr/>
      <dgm:t>
        <a:bodyPr/>
        <a:lstStyle/>
        <a:p>
          <a:endParaRPr lang="es-PA"/>
        </a:p>
      </dgm:t>
    </dgm:pt>
    <dgm:pt modelId="{D6385554-26C7-40F7-9077-FD9C534B901B}">
      <dgm:prSet phldrT="[Texto]" custT="1"/>
      <dgm:spPr/>
      <dgm:t>
        <a:bodyPr/>
        <a:lstStyle/>
        <a:p>
          <a:r>
            <a:rPr lang="es-PA" sz="2400" dirty="0" smtClean="0"/>
            <a:t>Comité Directivo del Consejo Regional</a:t>
          </a:r>
          <a:endParaRPr lang="es-PA" sz="2400" dirty="0"/>
        </a:p>
      </dgm:t>
    </dgm:pt>
    <dgm:pt modelId="{4B176B93-2F58-44D4-9907-9AC7316DE99A}" type="parTrans" cxnId="{329A63E9-516C-4B9B-BC9C-1DCCCCF0414B}">
      <dgm:prSet/>
      <dgm:spPr/>
      <dgm:t>
        <a:bodyPr/>
        <a:lstStyle/>
        <a:p>
          <a:endParaRPr lang="es-PA"/>
        </a:p>
      </dgm:t>
    </dgm:pt>
    <dgm:pt modelId="{1A91071B-8910-4899-8FA8-E14AAAE1E1A2}" type="sibTrans" cxnId="{329A63E9-516C-4B9B-BC9C-1DCCCCF0414B}">
      <dgm:prSet/>
      <dgm:spPr/>
      <dgm:t>
        <a:bodyPr/>
        <a:lstStyle/>
        <a:p>
          <a:endParaRPr lang="es-PA"/>
        </a:p>
      </dgm:t>
    </dgm:pt>
    <dgm:pt modelId="{4417F363-1FE3-4380-9AD6-D970C3307E0A}">
      <dgm:prSet phldrT="[Texto]" custT="1"/>
      <dgm:spPr/>
      <dgm:t>
        <a:bodyPr/>
        <a:lstStyle/>
        <a:p>
          <a:r>
            <a:rPr lang="es-PA" sz="2400" dirty="0" smtClean="0"/>
            <a:t>8 </a:t>
          </a:r>
          <a:r>
            <a:rPr lang="es-PA" sz="2400" dirty="0" err="1" smtClean="0"/>
            <a:t>rep</a:t>
          </a:r>
          <a:r>
            <a:rPr lang="es-PA" sz="2400" dirty="0" smtClean="0"/>
            <a:t>. de países (2 por sub-región)</a:t>
          </a:r>
          <a:endParaRPr lang="es-PA" sz="2400" dirty="0"/>
        </a:p>
      </dgm:t>
    </dgm:pt>
    <dgm:pt modelId="{C52F1E95-2179-4E04-8186-9DAC47DC9B2F}" type="parTrans" cxnId="{7755C672-6E22-472E-A9D5-819DE5AEC828}">
      <dgm:prSet/>
      <dgm:spPr/>
      <dgm:t>
        <a:bodyPr/>
        <a:lstStyle/>
        <a:p>
          <a:endParaRPr lang="es-PA"/>
        </a:p>
      </dgm:t>
    </dgm:pt>
    <dgm:pt modelId="{CEA9A5DE-8D9D-4E82-B8E0-18B649245E01}" type="sibTrans" cxnId="{7755C672-6E22-472E-A9D5-819DE5AEC828}">
      <dgm:prSet/>
      <dgm:spPr/>
      <dgm:t>
        <a:bodyPr/>
        <a:lstStyle/>
        <a:p>
          <a:endParaRPr lang="es-PA"/>
        </a:p>
      </dgm:t>
    </dgm:pt>
    <dgm:pt modelId="{07708644-5D14-4BEB-B6C5-66432BB6E985}" type="pres">
      <dgm:prSet presAssocID="{91F97B4D-EFD4-4C92-BE98-F9462045C535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s-PA"/>
        </a:p>
      </dgm:t>
    </dgm:pt>
    <dgm:pt modelId="{8F8F6076-C265-4D05-861E-3DE930786D1C}" type="pres">
      <dgm:prSet presAssocID="{E1266448-F173-4766-B264-CAD3FC5909A2}" presName="circle1" presStyleLbl="node1" presStyleIdx="0" presStyleCnt="3"/>
      <dgm:spPr/>
      <dgm:t>
        <a:bodyPr/>
        <a:lstStyle/>
        <a:p>
          <a:endParaRPr lang="es-PA"/>
        </a:p>
      </dgm:t>
    </dgm:pt>
    <dgm:pt modelId="{D0588008-3EEA-42E4-B25A-4941FEDC3C18}" type="pres">
      <dgm:prSet presAssocID="{E1266448-F173-4766-B264-CAD3FC5909A2}" presName="space" presStyleCnt="0"/>
      <dgm:spPr/>
      <dgm:t>
        <a:bodyPr/>
        <a:lstStyle/>
        <a:p>
          <a:endParaRPr lang="es-MX"/>
        </a:p>
      </dgm:t>
    </dgm:pt>
    <dgm:pt modelId="{9C27FBCE-FB76-42A1-B17B-83E2D86DE760}" type="pres">
      <dgm:prSet presAssocID="{E1266448-F173-4766-B264-CAD3FC5909A2}" presName="rect1" presStyleLbl="alignAcc1" presStyleIdx="0" presStyleCnt="3"/>
      <dgm:spPr/>
      <dgm:t>
        <a:bodyPr/>
        <a:lstStyle/>
        <a:p>
          <a:endParaRPr lang="es-PA"/>
        </a:p>
      </dgm:t>
    </dgm:pt>
    <dgm:pt modelId="{66062AF8-770D-4FA4-96E6-8D27BB3C92A5}" type="pres">
      <dgm:prSet presAssocID="{2FFDEE50-BC09-49D6-B5B6-40CC9CF7FA9B}" presName="vertSpace2" presStyleLbl="node1" presStyleIdx="0" presStyleCnt="3"/>
      <dgm:spPr/>
      <dgm:t>
        <a:bodyPr/>
        <a:lstStyle/>
        <a:p>
          <a:endParaRPr lang="es-MX"/>
        </a:p>
      </dgm:t>
    </dgm:pt>
    <dgm:pt modelId="{A86416F0-4A80-40C6-8343-432852244BE6}" type="pres">
      <dgm:prSet presAssocID="{2FFDEE50-BC09-49D6-B5B6-40CC9CF7FA9B}" presName="circle2" presStyleLbl="node1" presStyleIdx="1" presStyleCnt="3"/>
      <dgm:spPr/>
      <dgm:t>
        <a:bodyPr/>
        <a:lstStyle/>
        <a:p>
          <a:endParaRPr lang="es-MX"/>
        </a:p>
      </dgm:t>
    </dgm:pt>
    <dgm:pt modelId="{3972013D-7EF5-4409-B743-367C6FACCDE4}" type="pres">
      <dgm:prSet presAssocID="{2FFDEE50-BC09-49D6-B5B6-40CC9CF7FA9B}" presName="rect2" presStyleLbl="alignAcc1" presStyleIdx="1" presStyleCnt="3"/>
      <dgm:spPr/>
      <dgm:t>
        <a:bodyPr/>
        <a:lstStyle/>
        <a:p>
          <a:endParaRPr lang="es-PA"/>
        </a:p>
      </dgm:t>
    </dgm:pt>
    <dgm:pt modelId="{C8860CC0-A598-4099-9666-8FB70B3CD0E0}" type="pres">
      <dgm:prSet presAssocID="{D6385554-26C7-40F7-9077-FD9C534B901B}" presName="vertSpace3" presStyleLbl="node1" presStyleIdx="1" presStyleCnt="3"/>
      <dgm:spPr/>
      <dgm:t>
        <a:bodyPr/>
        <a:lstStyle/>
        <a:p>
          <a:endParaRPr lang="es-MX"/>
        </a:p>
      </dgm:t>
    </dgm:pt>
    <dgm:pt modelId="{75003746-3D8E-42C0-8328-999F6C42E5E7}" type="pres">
      <dgm:prSet presAssocID="{D6385554-26C7-40F7-9077-FD9C534B901B}" presName="circle3" presStyleLbl="node1" presStyleIdx="2" presStyleCnt="3"/>
      <dgm:spPr/>
      <dgm:t>
        <a:bodyPr/>
        <a:lstStyle/>
        <a:p>
          <a:endParaRPr lang="es-MX"/>
        </a:p>
      </dgm:t>
    </dgm:pt>
    <dgm:pt modelId="{FD2AB9DF-4F69-405B-B54A-8BBE6B509F37}" type="pres">
      <dgm:prSet presAssocID="{D6385554-26C7-40F7-9077-FD9C534B901B}" presName="rect3" presStyleLbl="alignAcc1" presStyleIdx="2" presStyleCnt="3"/>
      <dgm:spPr/>
      <dgm:t>
        <a:bodyPr/>
        <a:lstStyle/>
        <a:p>
          <a:endParaRPr lang="es-PA"/>
        </a:p>
      </dgm:t>
    </dgm:pt>
    <dgm:pt modelId="{F0BC2C43-FF80-4AA7-A2FF-D2D4FCD3CB70}" type="pres">
      <dgm:prSet presAssocID="{E1266448-F173-4766-B264-CAD3FC5909A2}" presName="rect1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FDD9B012-646C-406F-A235-A9FBA02100FC}" type="pres">
      <dgm:prSet presAssocID="{E1266448-F173-4766-B264-CAD3FC5909A2}" presName="rect1ChTx" presStyleLbl="alignAcc1" presStyleIdx="2" presStyleCnt="3" custScaleX="100000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746DBDFF-21F7-4A25-94DA-E083D8164444}" type="pres">
      <dgm:prSet presAssocID="{2FFDEE50-BC09-49D6-B5B6-40CC9CF7FA9B}" presName="rect2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52FE685A-F995-4C88-ACE6-8AD3795EDB0C}" type="pres">
      <dgm:prSet presAssocID="{2FFDEE50-BC09-49D6-B5B6-40CC9CF7FA9B}" presName="rect2ChTx" presStyleLbl="alignAcc1" presStyleIdx="2" presStyleCnt="3" custScaleX="111241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5666210F-B758-4001-96CF-66A930AA26E4}" type="pres">
      <dgm:prSet presAssocID="{D6385554-26C7-40F7-9077-FD9C534B901B}" presName="rect3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10764CB7-475F-4A3D-BDD8-16776F1A068F}" type="pres">
      <dgm:prSet presAssocID="{D6385554-26C7-40F7-9077-FD9C534B901B}" presName="rect3ChTx" presStyleLbl="alignAcc1" presStyleIdx="2" presStyleCnt="3" custFlipHor="0" custScaleX="100000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</dgm:ptLst>
  <dgm:cxnLst>
    <dgm:cxn modelId="{B652C740-3DEB-4B24-93A0-8E1510601CD9}" type="presOf" srcId="{2FFDEE50-BC09-49D6-B5B6-40CC9CF7FA9B}" destId="{3972013D-7EF5-4409-B743-367C6FACCDE4}" srcOrd="0" destOrd="0" presId="urn:microsoft.com/office/officeart/2005/8/layout/target3"/>
    <dgm:cxn modelId="{3BC22572-E6C9-40D0-8A15-58E846303ECA}" srcId="{91F97B4D-EFD4-4C92-BE98-F9462045C535}" destId="{E1266448-F173-4766-B264-CAD3FC5909A2}" srcOrd="0" destOrd="0" parTransId="{F807B059-9DEF-4A46-A7D8-AD8D01E3B964}" sibTransId="{62992DFD-FC34-4D20-B4BB-EE9792E31667}"/>
    <dgm:cxn modelId="{87913937-F403-4BE7-AF5A-895729E19FA1}" type="presOf" srcId="{2FFDEE50-BC09-49D6-B5B6-40CC9CF7FA9B}" destId="{746DBDFF-21F7-4A25-94DA-E083D8164444}" srcOrd="1" destOrd="0" presId="urn:microsoft.com/office/officeart/2005/8/layout/target3"/>
    <dgm:cxn modelId="{81EBAB89-8477-4370-AC04-93373C432A87}" srcId="{91F97B4D-EFD4-4C92-BE98-F9462045C535}" destId="{2FFDEE50-BC09-49D6-B5B6-40CC9CF7FA9B}" srcOrd="1" destOrd="0" parTransId="{7D626E43-4410-4515-9889-D470A6700437}" sibTransId="{54D75079-E897-4E10-B8FD-D662E4F53EBC}"/>
    <dgm:cxn modelId="{79118A6B-BA39-4960-9FBA-AA99BE785090}" type="presOf" srcId="{E1266448-F173-4766-B264-CAD3FC5909A2}" destId="{F0BC2C43-FF80-4AA7-A2FF-D2D4FCD3CB70}" srcOrd="1" destOrd="0" presId="urn:microsoft.com/office/officeart/2005/8/layout/target3"/>
    <dgm:cxn modelId="{7755C672-6E22-472E-A9D5-819DE5AEC828}" srcId="{D6385554-26C7-40F7-9077-FD9C534B901B}" destId="{4417F363-1FE3-4380-9AD6-D970C3307E0A}" srcOrd="0" destOrd="0" parTransId="{C52F1E95-2179-4E04-8186-9DAC47DC9B2F}" sibTransId="{CEA9A5DE-8D9D-4E82-B8E0-18B649245E01}"/>
    <dgm:cxn modelId="{CC2039FD-83BD-4806-84D8-6C5C6E8928B1}" type="presOf" srcId="{D6385554-26C7-40F7-9077-FD9C534B901B}" destId="{FD2AB9DF-4F69-405B-B54A-8BBE6B509F37}" srcOrd="0" destOrd="0" presId="urn:microsoft.com/office/officeart/2005/8/layout/target3"/>
    <dgm:cxn modelId="{D0BE525A-19A2-4B35-B33B-6268BC709B3E}" type="presOf" srcId="{E1266448-F173-4766-B264-CAD3FC5909A2}" destId="{9C27FBCE-FB76-42A1-B17B-83E2D86DE760}" srcOrd="0" destOrd="0" presId="urn:microsoft.com/office/officeart/2005/8/layout/target3"/>
    <dgm:cxn modelId="{BA11EDBB-1C3A-4B0D-A5B1-46286A6690EB}" type="presOf" srcId="{91F97B4D-EFD4-4C92-BE98-F9462045C535}" destId="{07708644-5D14-4BEB-B6C5-66432BB6E985}" srcOrd="0" destOrd="0" presId="urn:microsoft.com/office/officeart/2005/8/layout/target3"/>
    <dgm:cxn modelId="{733A940F-A802-4865-A8C6-7A844126A8B0}" type="presOf" srcId="{AFCA09CF-2D0E-4D45-B6E2-C8A4E61F8240}" destId="{52FE685A-F995-4C88-ACE6-8AD3795EDB0C}" srcOrd="0" destOrd="0" presId="urn:microsoft.com/office/officeart/2005/8/layout/target3"/>
    <dgm:cxn modelId="{421A3FE4-9824-4CD8-B2D9-0FC68796846D}" type="presOf" srcId="{D6385554-26C7-40F7-9077-FD9C534B901B}" destId="{5666210F-B758-4001-96CF-66A930AA26E4}" srcOrd="1" destOrd="0" presId="urn:microsoft.com/office/officeart/2005/8/layout/target3"/>
    <dgm:cxn modelId="{353DC0F4-B54E-418F-8DB7-1F5A0C332DE1}" srcId="{2FFDEE50-BC09-49D6-B5B6-40CC9CF7FA9B}" destId="{AFCA09CF-2D0E-4D45-B6E2-C8A4E61F8240}" srcOrd="0" destOrd="0" parTransId="{F9389718-723C-4569-B797-FCCBFD9ACE12}" sibTransId="{46545747-74F8-4117-AC14-0A0503416D04}"/>
    <dgm:cxn modelId="{B89B1E4E-DCBC-4577-8658-521013703C55}" type="presOf" srcId="{9783805B-6C34-4E80-A490-513C5A73A720}" destId="{FDD9B012-646C-406F-A235-A9FBA02100FC}" srcOrd="0" destOrd="0" presId="urn:microsoft.com/office/officeart/2005/8/layout/target3"/>
    <dgm:cxn modelId="{EF21B5C6-254F-48DD-9A13-9BC5967575F4}" type="presOf" srcId="{4417F363-1FE3-4380-9AD6-D970C3307E0A}" destId="{10764CB7-475F-4A3D-BDD8-16776F1A068F}" srcOrd="0" destOrd="0" presId="urn:microsoft.com/office/officeart/2005/8/layout/target3"/>
    <dgm:cxn modelId="{329A63E9-516C-4B9B-BC9C-1DCCCCF0414B}" srcId="{91F97B4D-EFD4-4C92-BE98-F9462045C535}" destId="{D6385554-26C7-40F7-9077-FD9C534B901B}" srcOrd="2" destOrd="0" parTransId="{4B176B93-2F58-44D4-9907-9AC7316DE99A}" sibTransId="{1A91071B-8910-4899-8FA8-E14AAAE1E1A2}"/>
    <dgm:cxn modelId="{16680A4F-EC45-41AE-B21C-6A219F45FB24}" srcId="{E1266448-F173-4766-B264-CAD3FC5909A2}" destId="{9783805B-6C34-4E80-A490-513C5A73A720}" srcOrd="0" destOrd="0" parTransId="{D6CFE23F-6DA9-4AE4-A437-5B480E75B963}" sibTransId="{4ECC59BF-F4EA-42F1-9228-F46C8C71E999}"/>
    <dgm:cxn modelId="{6B522A76-42C8-4FE5-AEF8-DF183B1107E7}" type="presParOf" srcId="{07708644-5D14-4BEB-B6C5-66432BB6E985}" destId="{8F8F6076-C265-4D05-861E-3DE930786D1C}" srcOrd="0" destOrd="0" presId="urn:microsoft.com/office/officeart/2005/8/layout/target3"/>
    <dgm:cxn modelId="{7AEF5698-314E-4559-BA53-F73FDCE377D3}" type="presParOf" srcId="{07708644-5D14-4BEB-B6C5-66432BB6E985}" destId="{D0588008-3EEA-42E4-B25A-4941FEDC3C18}" srcOrd="1" destOrd="0" presId="urn:microsoft.com/office/officeart/2005/8/layout/target3"/>
    <dgm:cxn modelId="{F522DFB6-5E4D-41EF-89F1-21510D4BD35C}" type="presParOf" srcId="{07708644-5D14-4BEB-B6C5-66432BB6E985}" destId="{9C27FBCE-FB76-42A1-B17B-83E2D86DE760}" srcOrd="2" destOrd="0" presId="urn:microsoft.com/office/officeart/2005/8/layout/target3"/>
    <dgm:cxn modelId="{81D328B6-B87D-4A06-99BF-3109AE543FC7}" type="presParOf" srcId="{07708644-5D14-4BEB-B6C5-66432BB6E985}" destId="{66062AF8-770D-4FA4-96E6-8D27BB3C92A5}" srcOrd="3" destOrd="0" presId="urn:microsoft.com/office/officeart/2005/8/layout/target3"/>
    <dgm:cxn modelId="{547B61C7-9A68-4DFB-B497-E559AB8D88CB}" type="presParOf" srcId="{07708644-5D14-4BEB-B6C5-66432BB6E985}" destId="{A86416F0-4A80-40C6-8343-432852244BE6}" srcOrd="4" destOrd="0" presId="urn:microsoft.com/office/officeart/2005/8/layout/target3"/>
    <dgm:cxn modelId="{78ECD892-6DB0-485A-AEAF-178B1DE94DE4}" type="presParOf" srcId="{07708644-5D14-4BEB-B6C5-66432BB6E985}" destId="{3972013D-7EF5-4409-B743-367C6FACCDE4}" srcOrd="5" destOrd="0" presId="urn:microsoft.com/office/officeart/2005/8/layout/target3"/>
    <dgm:cxn modelId="{FAF31EE6-CFA7-48E9-9D02-02CC0C72D8BC}" type="presParOf" srcId="{07708644-5D14-4BEB-B6C5-66432BB6E985}" destId="{C8860CC0-A598-4099-9666-8FB70B3CD0E0}" srcOrd="6" destOrd="0" presId="urn:microsoft.com/office/officeart/2005/8/layout/target3"/>
    <dgm:cxn modelId="{CFCE14F0-F91F-485E-B713-CB50DD0C22A4}" type="presParOf" srcId="{07708644-5D14-4BEB-B6C5-66432BB6E985}" destId="{75003746-3D8E-42C0-8328-999F6C42E5E7}" srcOrd="7" destOrd="0" presId="urn:microsoft.com/office/officeart/2005/8/layout/target3"/>
    <dgm:cxn modelId="{3BC5FA88-41BA-4C41-AED8-91B5D6EA6160}" type="presParOf" srcId="{07708644-5D14-4BEB-B6C5-66432BB6E985}" destId="{FD2AB9DF-4F69-405B-B54A-8BBE6B509F37}" srcOrd="8" destOrd="0" presId="urn:microsoft.com/office/officeart/2005/8/layout/target3"/>
    <dgm:cxn modelId="{0ECFED7A-B54E-4E1E-932D-4D87C887ADE2}" type="presParOf" srcId="{07708644-5D14-4BEB-B6C5-66432BB6E985}" destId="{F0BC2C43-FF80-4AA7-A2FF-D2D4FCD3CB70}" srcOrd="9" destOrd="0" presId="urn:microsoft.com/office/officeart/2005/8/layout/target3"/>
    <dgm:cxn modelId="{ADBE33B1-A6DD-4A8C-9714-92B745C4740E}" type="presParOf" srcId="{07708644-5D14-4BEB-B6C5-66432BB6E985}" destId="{FDD9B012-646C-406F-A235-A9FBA02100FC}" srcOrd="10" destOrd="0" presId="urn:microsoft.com/office/officeart/2005/8/layout/target3"/>
    <dgm:cxn modelId="{7E0694AD-46DF-491C-956D-CF5832438042}" type="presParOf" srcId="{07708644-5D14-4BEB-B6C5-66432BB6E985}" destId="{746DBDFF-21F7-4A25-94DA-E083D8164444}" srcOrd="11" destOrd="0" presId="urn:microsoft.com/office/officeart/2005/8/layout/target3"/>
    <dgm:cxn modelId="{8FCBCFFF-997F-4723-9229-E4094C663549}" type="presParOf" srcId="{07708644-5D14-4BEB-B6C5-66432BB6E985}" destId="{52FE685A-F995-4C88-ACE6-8AD3795EDB0C}" srcOrd="12" destOrd="0" presId="urn:microsoft.com/office/officeart/2005/8/layout/target3"/>
    <dgm:cxn modelId="{B6C69895-D551-4DC3-814A-3DFC81BAC58E}" type="presParOf" srcId="{07708644-5D14-4BEB-B6C5-66432BB6E985}" destId="{5666210F-B758-4001-96CF-66A930AA26E4}" srcOrd="13" destOrd="0" presId="urn:microsoft.com/office/officeart/2005/8/layout/target3"/>
    <dgm:cxn modelId="{B122D46B-F9C3-4569-B4E0-60CA068DFF7F}" type="presParOf" srcId="{07708644-5D14-4BEB-B6C5-66432BB6E985}" destId="{10764CB7-475F-4A3D-BDD8-16776F1A068F}" srcOrd="14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5DB0598-AE95-4A28-AFA8-9C343677B2AD}" type="doc">
      <dgm:prSet loTypeId="urn:microsoft.com/office/officeart/2005/8/layout/StepDownProcess" loCatId="process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s-MX"/>
        </a:p>
      </dgm:t>
    </dgm:pt>
    <dgm:pt modelId="{9C85D4E3-2476-4758-BC04-A9D5D8609159}">
      <dgm:prSet phldrT="[Texto]" custT="1"/>
      <dgm:spPr/>
      <dgm:t>
        <a:bodyPr/>
        <a:lstStyle/>
        <a:p>
          <a:pPr algn="ctr"/>
          <a:r>
            <a:rPr lang="es-MX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Arial" charset="0"/>
            </a:rPr>
            <a:t>Estrategia Regional de CPS  2003</a:t>
          </a:r>
          <a:endParaRPr lang="es-MX" sz="16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4A7DF49-A476-45D1-8711-BAA1596171CE}" type="parTrans" cxnId="{14BEE610-CB53-4E96-8392-BCE9006D2C61}">
      <dgm:prSet/>
      <dgm:spPr/>
      <dgm:t>
        <a:bodyPr/>
        <a:lstStyle/>
        <a:p>
          <a:pPr algn="ctr"/>
          <a:endParaRPr lang="es-MX" sz="16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29A4126-CC4F-4600-A46F-6A4B37BCB959}" type="sibTrans" cxnId="{14BEE610-CB53-4E96-8392-BCE9006D2C61}">
      <dgm:prSet/>
      <dgm:spPr/>
      <dgm:t>
        <a:bodyPr/>
        <a:lstStyle/>
        <a:p>
          <a:pPr algn="ctr"/>
          <a:endParaRPr lang="es-MX" sz="16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3DD1BB1-A1BC-4CF8-81D6-AEE26A283892}">
      <dgm:prSet phldrT="[Texto]" custT="1"/>
      <dgm:spPr/>
      <dgm:t>
        <a:bodyPr/>
        <a:lstStyle/>
        <a:p>
          <a:pPr algn="ctr"/>
          <a:r>
            <a:rPr 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rPr>
            <a:t>Marco </a:t>
          </a:r>
          <a:r>
            <a:rPr lang="en-US" sz="16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rPr>
            <a:t>Decenal</a:t>
          </a:r>
          <a:r>
            <a:rPr 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rPr>
            <a:t> de CPS </a:t>
          </a:r>
          <a:r>
            <a:rPr lang="en-US" sz="16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rPr>
            <a:t>adoptado</a:t>
          </a:r>
          <a:r>
            <a:rPr 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rPr>
            <a:t> en Rio+20</a:t>
          </a:r>
          <a:endParaRPr lang="es-MX" sz="16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D958B02-E29C-422A-A490-EAB630DA96DE}" type="parTrans" cxnId="{CE6F9FC5-E3CA-4B9D-A584-DC6052668F07}">
      <dgm:prSet/>
      <dgm:spPr/>
      <dgm:t>
        <a:bodyPr/>
        <a:lstStyle/>
        <a:p>
          <a:pPr algn="ctr"/>
          <a:endParaRPr lang="es-MX" sz="16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4E88ECB-F976-4FED-B2D5-12F25238EAE0}" type="sibTrans" cxnId="{CE6F9FC5-E3CA-4B9D-A584-DC6052668F07}">
      <dgm:prSet/>
      <dgm:spPr/>
      <dgm:t>
        <a:bodyPr/>
        <a:lstStyle/>
        <a:p>
          <a:pPr algn="ctr"/>
          <a:endParaRPr lang="es-MX" sz="16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510B3B7-9B32-4D5F-8983-30098EB035DE}">
      <dgm:prSet phldrT="[Texto]" custT="1"/>
      <dgm:spPr/>
      <dgm:t>
        <a:bodyPr/>
        <a:lstStyle/>
        <a:p>
          <a:pPr algn="ctr"/>
          <a:r>
            <a:rPr lang="en-US" sz="16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rPr>
            <a:t>Foro</a:t>
          </a:r>
          <a:r>
            <a:rPr 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rPr>
            <a:t> de </a:t>
          </a:r>
          <a:r>
            <a:rPr lang="en-US" sz="16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rPr>
            <a:t>Ministros</a:t>
          </a:r>
          <a:r>
            <a:rPr 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rPr>
            <a:t> de  </a:t>
          </a:r>
          <a:r>
            <a:rPr lang="en-US" sz="16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rPr>
            <a:t>Medio</a:t>
          </a:r>
          <a:r>
            <a:rPr 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rPr>
            <a:t> Ambiente</a:t>
          </a:r>
          <a:endParaRPr lang="es-MX" sz="16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7291A9B-A039-443F-8FBE-4D2468F075BB}" type="parTrans" cxnId="{EA1A8179-331E-4570-AF7E-CEE8D9603C55}">
      <dgm:prSet/>
      <dgm:spPr/>
      <dgm:t>
        <a:bodyPr/>
        <a:lstStyle/>
        <a:p>
          <a:pPr algn="ctr"/>
          <a:endParaRPr lang="es-MX" sz="16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A8EDC34-F46C-4787-A2F6-9E2F78701F5B}" type="sibTrans" cxnId="{EA1A8179-331E-4570-AF7E-CEE8D9603C55}">
      <dgm:prSet/>
      <dgm:spPr/>
      <dgm:t>
        <a:bodyPr/>
        <a:lstStyle/>
        <a:p>
          <a:pPr algn="ctr"/>
          <a:endParaRPr lang="es-MX" sz="16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359A0CD-07D9-4F80-AF63-67CAA1CC0438}">
      <dgm:prSet phldrT="[Texto]" custT="1"/>
      <dgm:spPr/>
      <dgm:t>
        <a:bodyPr/>
        <a:lstStyle/>
        <a:p>
          <a:pPr algn="ctr"/>
          <a:r>
            <a:rPr lang="en-US" sz="16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rPr>
            <a:t>Objetivos</a:t>
          </a:r>
          <a:r>
            <a:rPr 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rPr>
            <a:t> de </a:t>
          </a:r>
          <a:r>
            <a:rPr lang="en-US" sz="16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rPr>
            <a:t>Desarrollo</a:t>
          </a:r>
          <a:r>
            <a:rPr 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rPr>
            <a:t> </a:t>
          </a:r>
          <a:r>
            <a:rPr lang="en-US" sz="16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rPr>
            <a:t>Sostenible</a:t>
          </a:r>
          <a:r>
            <a:rPr 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rPr>
            <a:t> (ODS</a:t>
          </a:r>
          <a:r>
            <a:rPr lang="en-US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rPr>
            <a:t>)</a:t>
          </a:r>
          <a:endParaRPr lang="es-MX" sz="16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E777446-CA2C-414F-8015-A6F204E07733}" type="parTrans" cxnId="{55A92ACA-AAF3-49A1-A1DA-3B5A7C5D16FC}">
      <dgm:prSet/>
      <dgm:spPr/>
      <dgm:t>
        <a:bodyPr/>
        <a:lstStyle/>
        <a:p>
          <a:pPr algn="ctr"/>
          <a:endParaRPr lang="es-MX" sz="16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7CA0242-D58F-4EE4-BA3D-ADE76D705F38}" type="sibTrans" cxnId="{55A92ACA-AAF3-49A1-A1DA-3B5A7C5D16FC}">
      <dgm:prSet/>
      <dgm:spPr/>
      <dgm:t>
        <a:bodyPr/>
        <a:lstStyle/>
        <a:p>
          <a:pPr algn="ctr"/>
          <a:endParaRPr lang="es-MX" sz="16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1243FFA-E966-48A3-861E-D4E5B6A654AB}">
      <dgm:prSet phldrT="[Texto]" custT="1"/>
      <dgm:spPr/>
      <dgm:t>
        <a:bodyPr/>
        <a:lstStyle/>
        <a:p>
          <a:pPr algn="ctr"/>
          <a:r>
            <a:rPr lang="en-US" sz="16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rPr>
            <a:t>Consulta</a:t>
          </a:r>
          <a:r>
            <a:rPr 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rPr>
            <a:t> </a:t>
          </a:r>
          <a:r>
            <a:rPr lang="en-US" sz="16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rPr>
            <a:t>pública</a:t>
          </a:r>
          <a:endParaRPr lang="es-MX" sz="16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F058694-8E52-440C-92DA-9D4880CB9F4D}" type="parTrans" cxnId="{F0722209-5974-4394-B5D3-F0F2AFB22858}">
      <dgm:prSet/>
      <dgm:spPr/>
      <dgm:t>
        <a:bodyPr/>
        <a:lstStyle/>
        <a:p>
          <a:pPr algn="ctr"/>
          <a:endParaRPr lang="es-MX" sz="16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B0E3480-1567-43C5-A408-3D082B3D91CB}" type="sibTrans" cxnId="{F0722209-5974-4394-B5D3-F0F2AFB22858}">
      <dgm:prSet/>
      <dgm:spPr/>
      <dgm:t>
        <a:bodyPr/>
        <a:lstStyle/>
        <a:p>
          <a:pPr algn="ctr"/>
          <a:endParaRPr lang="es-MX" sz="16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D2D5C55-9576-42EC-BF99-D4F5D680484C}" type="pres">
      <dgm:prSet presAssocID="{F5DB0598-AE95-4A28-AFA8-9C343677B2AD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MX"/>
        </a:p>
      </dgm:t>
    </dgm:pt>
    <dgm:pt modelId="{F8B54F64-A746-4751-B8F0-B2FBA8641B98}" type="pres">
      <dgm:prSet presAssocID="{9C85D4E3-2476-4758-BC04-A9D5D8609159}" presName="composite" presStyleCnt="0"/>
      <dgm:spPr/>
    </dgm:pt>
    <dgm:pt modelId="{D3DBAFA4-05A9-4900-9EBC-99AAAEBBF7A0}" type="pres">
      <dgm:prSet presAssocID="{9C85D4E3-2476-4758-BC04-A9D5D8609159}" presName="bentUpArrow1" presStyleLbl="alignImgPlace1" presStyleIdx="0" presStyleCnt="4" custScaleX="40333" custScaleY="42643" custLinFactNeighborX="-35978" custLinFactNeighborY="-21610"/>
      <dgm:spPr/>
      <dgm:t>
        <a:bodyPr/>
        <a:lstStyle/>
        <a:p>
          <a:endParaRPr lang="es-MX"/>
        </a:p>
      </dgm:t>
    </dgm:pt>
    <dgm:pt modelId="{A222DFEB-0E8F-4C3A-AA7A-79918175720F}" type="pres">
      <dgm:prSet presAssocID="{9C85D4E3-2476-4758-BC04-A9D5D8609159}" presName="ParentText" presStyleLbl="node1" presStyleIdx="0" presStyleCnt="5" custScaleX="118869" custLinFactNeighborX="8134" custLinFactNeighborY="1202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A4D0D9C5-14E8-457A-93BD-DDFEC694C603}" type="pres">
      <dgm:prSet presAssocID="{9C85D4E3-2476-4758-BC04-A9D5D8609159}" presName="ChildText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379F08B3-8D0D-4ACA-9D79-A9C50EF84DD9}" type="pres">
      <dgm:prSet presAssocID="{629A4126-CC4F-4600-A46F-6A4B37BCB959}" presName="sibTrans" presStyleCnt="0"/>
      <dgm:spPr/>
    </dgm:pt>
    <dgm:pt modelId="{F2A75A4D-3EE7-424C-9A3F-A63E373C81A3}" type="pres">
      <dgm:prSet presAssocID="{13DD1BB1-A1BC-4CF8-81D6-AEE26A283892}" presName="composite" presStyleCnt="0"/>
      <dgm:spPr/>
    </dgm:pt>
    <dgm:pt modelId="{D91F7166-3BA9-41EF-AFD6-7B852F44E43E}" type="pres">
      <dgm:prSet presAssocID="{13DD1BB1-A1BC-4CF8-81D6-AEE26A283892}" presName="bentUpArrow1" presStyleLbl="alignImgPlace1" presStyleIdx="1" presStyleCnt="4" custScaleX="37868" custScaleY="51274" custLinFactX="-9715" custLinFactNeighborX="-100000" custLinFactNeighborY="-19380"/>
      <dgm:spPr/>
      <dgm:t>
        <a:bodyPr/>
        <a:lstStyle/>
        <a:p>
          <a:endParaRPr lang="es-MX"/>
        </a:p>
      </dgm:t>
    </dgm:pt>
    <dgm:pt modelId="{82449105-DAAE-4867-B2DF-7620DF00EA8F}" type="pres">
      <dgm:prSet presAssocID="{13DD1BB1-A1BC-4CF8-81D6-AEE26A283892}" presName="ParentText" presStyleLbl="node1" presStyleIdx="1" presStyleCnt="5" custScaleX="139852" custLinFactNeighborX="-46592" custLinFactNeighborY="403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BD5E8E5-5CC3-4334-B470-6A4C0C05D443}" type="pres">
      <dgm:prSet presAssocID="{13DD1BB1-A1BC-4CF8-81D6-AEE26A283892}" presName="ChildText" presStyleLbl="revTx" presStyleIdx="1" presStyleCnt="4" custLinFactX="-36131" custLinFactNeighborX="-100000" custLinFactNeighborY="655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966B8EE-6F07-4C92-8B6C-06AD370F29CD}" type="pres">
      <dgm:prSet presAssocID="{F4E88ECB-F976-4FED-B2D5-12F25238EAE0}" presName="sibTrans" presStyleCnt="0"/>
      <dgm:spPr/>
    </dgm:pt>
    <dgm:pt modelId="{85BB84FC-55ED-4891-BDAC-C475034D872C}" type="pres">
      <dgm:prSet presAssocID="{D510B3B7-9B32-4D5F-8983-30098EB035DE}" presName="composite" presStyleCnt="0"/>
      <dgm:spPr/>
    </dgm:pt>
    <dgm:pt modelId="{EE0108B2-6608-4A88-BCF0-BFB553797788}" type="pres">
      <dgm:prSet presAssocID="{D510B3B7-9B32-4D5F-8983-30098EB035DE}" presName="bentUpArrow1" presStyleLbl="alignImgPlace1" presStyleIdx="2" presStyleCnt="4" custScaleX="40955" custScaleY="47403" custLinFactX="-80430" custLinFactNeighborX="-100000" custLinFactNeighborY="-23172"/>
      <dgm:spPr/>
      <dgm:t>
        <a:bodyPr/>
        <a:lstStyle/>
        <a:p>
          <a:endParaRPr lang="es-MX"/>
        </a:p>
      </dgm:t>
    </dgm:pt>
    <dgm:pt modelId="{6EF5369C-BCE6-4FA1-B85A-76828E6860B1}" type="pres">
      <dgm:prSet presAssocID="{D510B3B7-9B32-4D5F-8983-30098EB035DE}" presName="ParentText" presStyleLbl="node1" presStyleIdx="2" presStyleCnt="5" custScaleX="122079" custLinFactNeighborX="-95083" custLinFactNeighborY="-94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FBC157F-10BA-49C4-8141-6651E2236FAB}" type="pres">
      <dgm:prSet presAssocID="{D510B3B7-9B32-4D5F-8983-30098EB035DE}" presName="ChildText" presStyleLbl="revTx" presStyleIdx="2" presStyleCnt="4" custLinFactX="12634" custLinFactY="96765" custLinFactNeighborX="100000" custLinFactNeighborY="100000">
        <dgm:presLayoutVars>
          <dgm:chMax val="0"/>
          <dgm:chPref val="0"/>
          <dgm:bulletEnabled val="1"/>
        </dgm:presLayoutVars>
      </dgm:prSet>
      <dgm:spPr/>
    </dgm:pt>
    <dgm:pt modelId="{5EB876D1-0BE9-476A-B222-19331653D730}" type="pres">
      <dgm:prSet presAssocID="{2A8EDC34-F46C-4787-A2F6-9E2F78701F5B}" presName="sibTrans" presStyleCnt="0"/>
      <dgm:spPr/>
    </dgm:pt>
    <dgm:pt modelId="{BA5A1A2C-FCB9-49EA-9C8C-9D40F64226E8}" type="pres">
      <dgm:prSet presAssocID="{F359A0CD-07D9-4F80-AF63-67CAA1CC0438}" presName="composite" presStyleCnt="0"/>
      <dgm:spPr/>
    </dgm:pt>
    <dgm:pt modelId="{9E60AAAF-1396-4754-A4FC-0492A5983F31}" type="pres">
      <dgm:prSet presAssocID="{F359A0CD-07D9-4F80-AF63-67CAA1CC0438}" presName="bentUpArrow1" presStyleLbl="alignImgPlace1" presStyleIdx="3" presStyleCnt="4" custScaleX="34841" custScaleY="50888" custLinFactX="-100000" custLinFactNeighborX="-136867" custLinFactNeighborY="-29016"/>
      <dgm:spPr/>
      <dgm:t>
        <a:bodyPr/>
        <a:lstStyle/>
        <a:p>
          <a:endParaRPr lang="es-MX"/>
        </a:p>
      </dgm:t>
    </dgm:pt>
    <dgm:pt modelId="{DD176003-12B0-4499-B458-936AFA6F9B80}" type="pres">
      <dgm:prSet presAssocID="{F359A0CD-07D9-4F80-AF63-67CAA1CC0438}" presName="ParentText" presStyleLbl="node1" presStyleIdx="3" presStyleCnt="5" custScaleX="118306" custLinFactX="-37808" custLinFactNeighborX="-100000" custLinFactNeighborY="-466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390A9A45-8E99-4A11-84FB-71D9D1DF8C42}" type="pres">
      <dgm:prSet presAssocID="{F359A0CD-07D9-4F80-AF63-67CAA1CC0438}" presName="ChildText" presStyleLbl="revTx" presStyleIdx="3" presStyleCnt="4">
        <dgm:presLayoutVars>
          <dgm:chMax val="0"/>
          <dgm:chPref val="0"/>
          <dgm:bulletEnabled val="1"/>
        </dgm:presLayoutVars>
      </dgm:prSet>
      <dgm:spPr/>
    </dgm:pt>
    <dgm:pt modelId="{79FE7F21-D058-45DB-ABEA-A1F4535C6518}" type="pres">
      <dgm:prSet presAssocID="{67CA0242-D58F-4EE4-BA3D-ADE76D705F38}" presName="sibTrans" presStyleCnt="0"/>
      <dgm:spPr/>
    </dgm:pt>
    <dgm:pt modelId="{A9E33942-6AA7-4CCA-A13B-9769B81A79F7}" type="pres">
      <dgm:prSet presAssocID="{81243FFA-E966-48A3-861E-D4E5B6A654AB}" presName="composite" presStyleCnt="0"/>
      <dgm:spPr/>
    </dgm:pt>
    <dgm:pt modelId="{3A602A8D-7BB3-43F0-BC1A-5284370FAAEA}" type="pres">
      <dgm:prSet presAssocID="{81243FFA-E966-48A3-861E-D4E5B6A654AB}" presName="ParentText" presStyleLbl="node1" presStyleIdx="4" presStyleCnt="5" custLinFactX="-80629" custLinFactNeighborX="-100000" custLinFactNeighborY="-1566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CE6F9FC5-E3CA-4B9D-A584-DC6052668F07}" srcId="{F5DB0598-AE95-4A28-AFA8-9C343677B2AD}" destId="{13DD1BB1-A1BC-4CF8-81D6-AEE26A283892}" srcOrd="1" destOrd="0" parTransId="{ED958B02-E29C-422A-A490-EAB630DA96DE}" sibTransId="{F4E88ECB-F976-4FED-B2D5-12F25238EAE0}"/>
    <dgm:cxn modelId="{ACDFCE57-6DEB-4B7B-B391-1A96937BCC36}" type="presOf" srcId="{13DD1BB1-A1BC-4CF8-81D6-AEE26A283892}" destId="{82449105-DAAE-4867-B2DF-7620DF00EA8F}" srcOrd="0" destOrd="0" presId="urn:microsoft.com/office/officeart/2005/8/layout/StepDownProcess"/>
    <dgm:cxn modelId="{3E89D5B3-C4BB-4C28-A06E-3EF1049E9A77}" type="presOf" srcId="{F359A0CD-07D9-4F80-AF63-67CAA1CC0438}" destId="{DD176003-12B0-4499-B458-936AFA6F9B80}" srcOrd="0" destOrd="0" presId="urn:microsoft.com/office/officeart/2005/8/layout/StepDownProcess"/>
    <dgm:cxn modelId="{55077733-BC95-4A9C-BEEC-DE288FD4622F}" type="presOf" srcId="{9C85D4E3-2476-4758-BC04-A9D5D8609159}" destId="{A222DFEB-0E8F-4C3A-AA7A-79918175720F}" srcOrd="0" destOrd="0" presId="urn:microsoft.com/office/officeart/2005/8/layout/StepDownProcess"/>
    <dgm:cxn modelId="{B46466C0-828C-4C49-8C70-85AA665B446E}" type="presOf" srcId="{81243FFA-E966-48A3-861E-D4E5B6A654AB}" destId="{3A602A8D-7BB3-43F0-BC1A-5284370FAAEA}" srcOrd="0" destOrd="0" presId="urn:microsoft.com/office/officeart/2005/8/layout/StepDownProcess"/>
    <dgm:cxn modelId="{799DAEC3-E332-4738-845B-31B0E8802574}" type="presOf" srcId="{D510B3B7-9B32-4D5F-8983-30098EB035DE}" destId="{6EF5369C-BCE6-4FA1-B85A-76828E6860B1}" srcOrd="0" destOrd="0" presId="urn:microsoft.com/office/officeart/2005/8/layout/StepDownProcess"/>
    <dgm:cxn modelId="{F0722209-5974-4394-B5D3-F0F2AFB22858}" srcId="{F5DB0598-AE95-4A28-AFA8-9C343677B2AD}" destId="{81243FFA-E966-48A3-861E-D4E5B6A654AB}" srcOrd="4" destOrd="0" parTransId="{7F058694-8E52-440C-92DA-9D4880CB9F4D}" sibTransId="{4B0E3480-1567-43C5-A408-3D082B3D91CB}"/>
    <dgm:cxn modelId="{14BEE610-CB53-4E96-8392-BCE9006D2C61}" srcId="{F5DB0598-AE95-4A28-AFA8-9C343677B2AD}" destId="{9C85D4E3-2476-4758-BC04-A9D5D8609159}" srcOrd="0" destOrd="0" parTransId="{44A7DF49-A476-45D1-8711-BAA1596171CE}" sibTransId="{629A4126-CC4F-4600-A46F-6A4B37BCB959}"/>
    <dgm:cxn modelId="{55A92ACA-AAF3-49A1-A1DA-3B5A7C5D16FC}" srcId="{F5DB0598-AE95-4A28-AFA8-9C343677B2AD}" destId="{F359A0CD-07D9-4F80-AF63-67CAA1CC0438}" srcOrd="3" destOrd="0" parTransId="{FE777446-CA2C-414F-8015-A6F204E07733}" sibTransId="{67CA0242-D58F-4EE4-BA3D-ADE76D705F38}"/>
    <dgm:cxn modelId="{EA1A8179-331E-4570-AF7E-CEE8D9603C55}" srcId="{F5DB0598-AE95-4A28-AFA8-9C343677B2AD}" destId="{D510B3B7-9B32-4D5F-8983-30098EB035DE}" srcOrd="2" destOrd="0" parTransId="{C7291A9B-A039-443F-8FBE-4D2468F075BB}" sibTransId="{2A8EDC34-F46C-4787-A2F6-9E2F78701F5B}"/>
    <dgm:cxn modelId="{3FC2B2A5-5275-48B7-8129-FC5D3A9B76FA}" type="presOf" srcId="{F5DB0598-AE95-4A28-AFA8-9C343677B2AD}" destId="{0D2D5C55-9576-42EC-BF99-D4F5D680484C}" srcOrd="0" destOrd="0" presId="urn:microsoft.com/office/officeart/2005/8/layout/StepDownProcess"/>
    <dgm:cxn modelId="{2E0F64D6-E814-4745-9775-7044068999EA}" type="presParOf" srcId="{0D2D5C55-9576-42EC-BF99-D4F5D680484C}" destId="{F8B54F64-A746-4751-B8F0-B2FBA8641B98}" srcOrd="0" destOrd="0" presId="urn:microsoft.com/office/officeart/2005/8/layout/StepDownProcess"/>
    <dgm:cxn modelId="{2C94AB23-6945-4993-8D6A-2B64028B2BAF}" type="presParOf" srcId="{F8B54F64-A746-4751-B8F0-B2FBA8641B98}" destId="{D3DBAFA4-05A9-4900-9EBC-99AAAEBBF7A0}" srcOrd="0" destOrd="0" presId="urn:microsoft.com/office/officeart/2005/8/layout/StepDownProcess"/>
    <dgm:cxn modelId="{880409CD-7A4E-4C50-B0B9-0A46EFDDB5DA}" type="presParOf" srcId="{F8B54F64-A746-4751-B8F0-B2FBA8641B98}" destId="{A222DFEB-0E8F-4C3A-AA7A-79918175720F}" srcOrd="1" destOrd="0" presId="urn:microsoft.com/office/officeart/2005/8/layout/StepDownProcess"/>
    <dgm:cxn modelId="{324FA8F9-91DD-42E6-B6FA-64D7A5E582D6}" type="presParOf" srcId="{F8B54F64-A746-4751-B8F0-B2FBA8641B98}" destId="{A4D0D9C5-14E8-457A-93BD-DDFEC694C603}" srcOrd="2" destOrd="0" presId="urn:microsoft.com/office/officeart/2005/8/layout/StepDownProcess"/>
    <dgm:cxn modelId="{B6CEE515-597C-44CE-9A30-EB1B55402CFB}" type="presParOf" srcId="{0D2D5C55-9576-42EC-BF99-D4F5D680484C}" destId="{379F08B3-8D0D-4ACA-9D79-A9C50EF84DD9}" srcOrd="1" destOrd="0" presId="urn:microsoft.com/office/officeart/2005/8/layout/StepDownProcess"/>
    <dgm:cxn modelId="{6E217274-E663-4821-A86D-6F476AB1B4AB}" type="presParOf" srcId="{0D2D5C55-9576-42EC-BF99-D4F5D680484C}" destId="{F2A75A4D-3EE7-424C-9A3F-A63E373C81A3}" srcOrd="2" destOrd="0" presId="urn:microsoft.com/office/officeart/2005/8/layout/StepDownProcess"/>
    <dgm:cxn modelId="{4B9AE6E1-740D-4661-865B-676AF029F4B0}" type="presParOf" srcId="{F2A75A4D-3EE7-424C-9A3F-A63E373C81A3}" destId="{D91F7166-3BA9-41EF-AFD6-7B852F44E43E}" srcOrd="0" destOrd="0" presId="urn:microsoft.com/office/officeart/2005/8/layout/StepDownProcess"/>
    <dgm:cxn modelId="{8F41A55E-8499-48B2-B51D-CC1F11566F58}" type="presParOf" srcId="{F2A75A4D-3EE7-424C-9A3F-A63E373C81A3}" destId="{82449105-DAAE-4867-B2DF-7620DF00EA8F}" srcOrd="1" destOrd="0" presId="urn:microsoft.com/office/officeart/2005/8/layout/StepDownProcess"/>
    <dgm:cxn modelId="{F012EE73-4F18-4A4A-B1E2-1A53B0140FB4}" type="presParOf" srcId="{F2A75A4D-3EE7-424C-9A3F-A63E373C81A3}" destId="{8BD5E8E5-5CC3-4334-B470-6A4C0C05D443}" srcOrd="2" destOrd="0" presId="urn:microsoft.com/office/officeart/2005/8/layout/StepDownProcess"/>
    <dgm:cxn modelId="{2EBE6A50-0EEE-46D2-9428-A4EADF9CFF4F}" type="presParOf" srcId="{0D2D5C55-9576-42EC-BF99-D4F5D680484C}" destId="{4966B8EE-6F07-4C92-8B6C-06AD370F29CD}" srcOrd="3" destOrd="0" presId="urn:microsoft.com/office/officeart/2005/8/layout/StepDownProcess"/>
    <dgm:cxn modelId="{BA11C3D5-31EA-401A-8629-E74D16E2ACFC}" type="presParOf" srcId="{0D2D5C55-9576-42EC-BF99-D4F5D680484C}" destId="{85BB84FC-55ED-4891-BDAC-C475034D872C}" srcOrd="4" destOrd="0" presId="urn:microsoft.com/office/officeart/2005/8/layout/StepDownProcess"/>
    <dgm:cxn modelId="{CD8ADA9B-BC65-4206-A1A1-F5758C660968}" type="presParOf" srcId="{85BB84FC-55ED-4891-BDAC-C475034D872C}" destId="{EE0108B2-6608-4A88-BCF0-BFB553797788}" srcOrd="0" destOrd="0" presId="urn:microsoft.com/office/officeart/2005/8/layout/StepDownProcess"/>
    <dgm:cxn modelId="{FBDD19D1-8314-4500-834F-C41CEB54C198}" type="presParOf" srcId="{85BB84FC-55ED-4891-BDAC-C475034D872C}" destId="{6EF5369C-BCE6-4FA1-B85A-76828E6860B1}" srcOrd="1" destOrd="0" presId="urn:microsoft.com/office/officeart/2005/8/layout/StepDownProcess"/>
    <dgm:cxn modelId="{3F6E9E29-F9B4-48D6-B29D-B55184CC6991}" type="presParOf" srcId="{85BB84FC-55ED-4891-BDAC-C475034D872C}" destId="{8FBC157F-10BA-49C4-8141-6651E2236FAB}" srcOrd="2" destOrd="0" presId="urn:microsoft.com/office/officeart/2005/8/layout/StepDownProcess"/>
    <dgm:cxn modelId="{11AB23F0-BF02-48B0-8ECE-50C08F815169}" type="presParOf" srcId="{0D2D5C55-9576-42EC-BF99-D4F5D680484C}" destId="{5EB876D1-0BE9-476A-B222-19331653D730}" srcOrd="5" destOrd="0" presId="urn:microsoft.com/office/officeart/2005/8/layout/StepDownProcess"/>
    <dgm:cxn modelId="{26E6E10E-A994-4BCB-809A-01C9793D2DE7}" type="presParOf" srcId="{0D2D5C55-9576-42EC-BF99-D4F5D680484C}" destId="{BA5A1A2C-FCB9-49EA-9C8C-9D40F64226E8}" srcOrd="6" destOrd="0" presId="urn:microsoft.com/office/officeart/2005/8/layout/StepDownProcess"/>
    <dgm:cxn modelId="{7101F274-6E6F-455E-86D5-C767554C5F82}" type="presParOf" srcId="{BA5A1A2C-FCB9-49EA-9C8C-9D40F64226E8}" destId="{9E60AAAF-1396-4754-A4FC-0492A5983F31}" srcOrd="0" destOrd="0" presId="urn:microsoft.com/office/officeart/2005/8/layout/StepDownProcess"/>
    <dgm:cxn modelId="{F822005A-89F5-406D-9CA5-099DCB24DD44}" type="presParOf" srcId="{BA5A1A2C-FCB9-49EA-9C8C-9D40F64226E8}" destId="{DD176003-12B0-4499-B458-936AFA6F9B80}" srcOrd="1" destOrd="0" presId="urn:microsoft.com/office/officeart/2005/8/layout/StepDownProcess"/>
    <dgm:cxn modelId="{1E61A12C-3710-4A44-A2E8-625E547B35DF}" type="presParOf" srcId="{BA5A1A2C-FCB9-49EA-9C8C-9D40F64226E8}" destId="{390A9A45-8E99-4A11-84FB-71D9D1DF8C42}" srcOrd="2" destOrd="0" presId="urn:microsoft.com/office/officeart/2005/8/layout/StepDownProcess"/>
    <dgm:cxn modelId="{1E15C560-790A-4D4A-B90A-92DD599DE878}" type="presParOf" srcId="{0D2D5C55-9576-42EC-BF99-D4F5D680484C}" destId="{79FE7F21-D058-45DB-ABEA-A1F4535C6518}" srcOrd="7" destOrd="0" presId="urn:microsoft.com/office/officeart/2005/8/layout/StepDownProcess"/>
    <dgm:cxn modelId="{1AEE6358-0884-4127-9868-6A6CD7447AC7}" type="presParOf" srcId="{0D2D5C55-9576-42EC-BF99-D4F5D680484C}" destId="{A9E33942-6AA7-4CCA-A13B-9769B81A79F7}" srcOrd="8" destOrd="0" presId="urn:microsoft.com/office/officeart/2005/8/layout/StepDownProcess"/>
    <dgm:cxn modelId="{DE56D87B-E68F-4442-A671-654F1C9E4ABB}" type="presParOf" srcId="{A9E33942-6AA7-4CCA-A13B-9769B81A79F7}" destId="{3A602A8D-7BB3-43F0-BC1A-5284370FAAEA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8743514-814B-44D2-82E9-57C27670D165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PA"/>
        </a:p>
      </dgm:t>
    </dgm:pt>
    <dgm:pt modelId="{D1A66727-334B-4486-B7A3-E6E9DDDD70BE}">
      <dgm:prSet phldrT="[Texto]"/>
      <dgm:spPr/>
      <dgm:t>
        <a:bodyPr/>
        <a:lstStyle/>
        <a:p>
          <a:r>
            <a:rPr lang="en-US" noProof="0" dirty="0" smtClean="0"/>
            <a:t>9 </a:t>
          </a:r>
          <a:r>
            <a:rPr lang="en-US" noProof="0" dirty="0" err="1" smtClean="0"/>
            <a:t>Prioridades</a:t>
          </a:r>
          <a:r>
            <a:rPr lang="en-US" noProof="0" dirty="0" smtClean="0"/>
            <a:t>:</a:t>
          </a:r>
          <a:endParaRPr lang="en-US" noProof="0" dirty="0"/>
        </a:p>
      </dgm:t>
    </dgm:pt>
    <dgm:pt modelId="{44C062F4-E236-4AD6-AEF9-E8B0F1F06019}" type="parTrans" cxnId="{2B8F74FD-4E7C-4454-ACBD-6D1AE6DD5A7C}">
      <dgm:prSet/>
      <dgm:spPr/>
      <dgm:t>
        <a:bodyPr/>
        <a:lstStyle/>
        <a:p>
          <a:endParaRPr lang="es-PA"/>
        </a:p>
      </dgm:t>
    </dgm:pt>
    <dgm:pt modelId="{BA3069B8-77AB-4CF4-A58E-1FC9D041343F}" type="sibTrans" cxnId="{2B8F74FD-4E7C-4454-ACBD-6D1AE6DD5A7C}">
      <dgm:prSet/>
      <dgm:spPr/>
      <dgm:t>
        <a:bodyPr/>
        <a:lstStyle/>
        <a:p>
          <a:endParaRPr lang="es-PA"/>
        </a:p>
      </dgm:t>
    </dgm:pt>
    <dgm:pt modelId="{03136591-0F4A-4073-9A17-C1A4E2280AEC}">
      <dgm:prSet phldrT="[Texto]"/>
      <dgm:spPr/>
      <dgm:t>
        <a:bodyPr/>
        <a:lstStyle/>
        <a:p>
          <a:r>
            <a:rPr lang="en-US" noProof="0" dirty="0" smtClean="0">
              <a:latin typeface="+mn-lt"/>
            </a:rPr>
            <a:t>Planes y </a:t>
          </a:r>
          <a:r>
            <a:rPr lang="en-US" noProof="0" dirty="0" err="1" smtClean="0">
              <a:latin typeface="+mn-lt"/>
            </a:rPr>
            <a:t>políticas</a:t>
          </a:r>
          <a:r>
            <a:rPr lang="en-US" noProof="0" dirty="0" smtClean="0">
              <a:latin typeface="+mn-lt"/>
            </a:rPr>
            <a:t> </a:t>
          </a:r>
          <a:r>
            <a:rPr lang="en-US" noProof="0" dirty="0" err="1" smtClean="0">
              <a:latin typeface="+mn-lt"/>
            </a:rPr>
            <a:t>nacionales</a:t>
          </a:r>
          <a:r>
            <a:rPr lang="en-US" noProof="0" dirty="0" smtClean="0">
              <a:latin typeface="+mn-lt"/>
            </a:rPr>
            <a:t> de CPS*</a:t>
          </a:r>
          <a:endParaRPr lang="en-US" noProof="0" dirty="0">
            <a:latin typeface="+mn-lt"/>
          </a:endParaRPr>
        </a:p>
      </dgm:t>
    </dgm:pt>
    <dgm:pt modelId="{2E49EA26-D6E9-46EC-8978-3C553943B324}" type="parTrans" cxnId="{EE87B453-9844-4F67-A979-5ECD46218AEC}">
      <dgm:prSet/>
      <dgm:spPr/>
      <dgm:t>
        <a:bodyPr/>
        <a:lstStyle/>
        <a:p>
          <a:endParaRPr lang="es-PA"/>
        </a:p>
      </dgm:t>
    </dgm:pt>
    <dgm:pt modelId="{3D78732E-86F4-4674-AD02-5BF91FA88DE4}" type="sibTrans" cxnId="{EE87B453-9844-4F67-A979-5ECD46218AEC}">
      <dgm:prSet/>
      <dgm:spPr/>
      <dgm:t>
        <a:bodyPr/>
        <a:lstStyle/>
        <a:p>
          <a:endParaRPr lang="es-PA"/>
        </a:p>
      </dgm:t>
    </dgm:pt>
    <dgm:pt modelId="{2EFBA0F7-97CF-4F80-93DE-7210B62C11E5}">
      <dgm:prSet phldrT="[Texto]"/>
      <dgm:spPr/>
      <dgm:t>
        <a:bodyPr/>
        <a:lstStyle/>
        <a:p>
          <a:r>
            <a:rPr lang="en-US" noProof="0" dirty="0" smtClean="0">
              <a:latin typeface="+mn-lt"/>
            </a:rPr>
            <a:t>PYMEs *</a:t>
          </a:r>
          <a:endParaRPr lang="en-US" noProof="0" dirty="0">
            <a:latin typeface="+mn-lt"/>
          </a:endParaRPr>
        </a:p>
      </dgm:t>
    </dgm:pt>
    <dgm:pt modelId="{2814CD8A-E539-438E-84CA-2C1CA382FFA6}" type="parTrans" cxnId="{D6BCBD3D-5AF4-42C1-B497-1C84A84F7D57}">
      <dgm:prSet/>
      <dgm:spPr/>
      <dgm:t>
        <a:bodyPr/>
        <a:lstStyle/>
        <a:p>
          <a:endParaRPr lang="es-PA"/>
        </a:p>
      </dgm:t>
    </dgm:pt>
    <dgm:pt modelId="{77B7789C-EB7F-4F7D-86F9-642103A9CB48}" type="sibTrans" cxnId="{D6BCBD3D-5AF4-42C1-B497-1C84A84F7D57}">
      <dgm:prSet/>
      <dgm:spPr/>
      <dgm:t>
        <a:bodyPr/>
        <a:lstStyle/>
        <a:p>
          <a:endParaRPr lang="es-PA"/>
        </a:p>
      </dgm:t>
    </dgm:pt>
    <dgm:pt modelId="{955B8B26-E021-4371-97CF-2CE796A99714}">
      <dgm:prSet phldrT="[Texto]"/>
      <dgm:spPr/>
      <dgm:t>
        <a:bodyPr/>
        <a:lstStyle/>
        <a:p>
          <a:r>
            <a:rPr lang="en-US" noProof="0" dirty="0" err="1" smtClean="0">
              <a:latin typeface="+mn-lt"/>
            </a:rPr>
            <a:t>Gestión</a:t>
          </a:r>
          <a:r>
            <a:rPr lang="en-US" noProof="0" dirty="0" smtClean="0">
              <a:latin typeface="+mn-lt"/>
            </a:rPr>
            <a:t> integral de </a:t>
          </a:r>
          <a:r>
            <a:rPr lang="en-US" noProof="0" dirty="0" err="1" smtClean="0">
              <a:latin typeface="+mn-lt"/>
            </a:rPr>
            <a:t>residuos</a:t>
          </a:r>
          <a:r>
            <a:rPr lang="en-US" noProof="0" dirty="0" smtClean="0">
              <a:latin typeface="+mn-lt"/>
            </a:rPr>
            <a:t>*</a:t>
          </a:r>
          <a:endParaRPr lang="en-US" noProof="0" dirty="0">
            <a:latin typeface="+mn-lt"/>
          </a:endParaRPr>
        </a:p>
      </dgm:t>
    </dgm:pt>
    <dgm:pt modelId="{40337DE8-E3E0-47B6-8895-AA99A8B034E1}" type="parTrans" cxnId="{2F31F31F-3316-47B2-9936-01E1C7A756AF}">
      <dgm:prSet/>
      <dgm:spPr/>
      <dgm:t>
        <a:bodyPr/>
        <a:lstStyle/>
        <a:p>
          <a:endParaRPr lang="es-PA"/>
        </a:p>
      </dgm:t>
    </dgm:pt>
    <dgm:pt modelId="{29E6BDD7-C555-4ACE-980F-3BC006975621}" type="sibTrans" cxnId="{2F31F31F-3316-47B2-9936-01E1C7A756AF}">
      <dgm:prSet/>
      <dgm:spPr/>
      <dgm:t>
        <a:bodyPr/>
        <a:lstStyle/>
        <a:p>
          <a:endParaRPr lang="es-PA"/>
        </a:p>
      </dgm:t>
    </dgm:pt>
    <dgm:pt modelId="{5D1AFB1B-D7C3-4154-B104-89FF2E3FE2D0}">
      <dgm:prSet phldrT="[Texto]"/>
      <dgm:spPr/>
      <dgm:t>
        <a:bodyPr/>
        <a:lstStyle/>
        <a:p>
          <a:r>
            <a:rPr lang="en-US" noProof="0" dirty="0" err="1" smtClean="0">
              <a:latin typeface="+mn-lt"/>
            </a:rPr>
            <a:t>Sistemas</a:t>
          </a:r>
          <a:r>
            <a:rPr lang="en-US" noProof="0" dirty="0" smtClean="0">
              <a:latin typeface="+mn-lt"/>
            </a:rPr>
            <a:t> </a:t>
          </a:r>
          <a:r>
            <a:rPr lang="en-US" noProof="0" dirty="0" err="1" smtClean="0">
              <a:latin typeface="+mn-lt"/>
            </a:rPr>
            <a:t>alimentarios</a:t>
          </a:r>
          <a:endParaRPr lang="en-US" noProof="0" dirty="0">
            <a:latin typeface="+mn-lt"/>
          </a:endParaRPr>
        </a:p>
      </dgm:t>
    </dgm:pt>
    <dgm:pt modelId="{668B4BEC-D097-473B-B21D-B3544AF5E411}" type="parTrans" cxnId="{645682B7-0EE4-4414-B3F1-AE04464C92B8}">
      <dgm:prSet/>
      <dgm:spPr/>
      <dgm:t>
        <a:bodyPr/>
        <a:lstStyle/>
        <a:p>
          <a:endParaRPr lang="es-PA"/>
        </a:p>
      </dgm:t>
    </dgm:pt>
    <dgm:pt modelId="{DA4F7E56-DD94-4F62-87C7-5005CEF999FA}" type="sibTrans" cxnId="{645682B7-0EE4-4414-B3F1-AE04464C92B8}">
      <dgm:prSet/>
      <dgm:spPr/>
      <dgm:t>
        <a:bodyPr/>
        <a:lstStyle/>
        <a:p>
          <a:endParaRPr lang="es-PA"/>
        </a:p>
      </dgm:t>
    </dgm:pt>
    <dgm:pt modelId="{D79F2CA1-4A2F-4C0A-8F8F-4C20B7F33CFA}">
      <dgm:prSet phldrT="[Texto]"/>
      <dgm:spPr/>
      <dgm:t>
        <a:bodyPr/>
        <a:lstStyle/>
        <a:p>
          <a:r>
            <a:rPr lang="en-US" b="1" noProof="0" dirty="0" err="1" smtClean="0">
              <a:latin typeface="+mn-lt"/>
            </a:rPr>
            <a:t>Estilos</a:t>
          </a:r>
          <a:r>
            <a:rPr lang="en-US" b="1" noProof="0" dirty="0" smtClean="0">
              <a:latin typeface="+mn-lt"/>
            </a:rPr>
            <a:t> de Vida y </a:t>
          </a:r>
          <a:r>
            <a:rPr lang="en-US" b="1" noProof="0" dirty="0" err="1" smtClean="0">
              <a:latin typeface="+mn-lt"/>
            </a:rPr>
            <a:t>educación</a:t>
          </a:r>
          <a:endParaRPr lang="en-US" b="1" noProof="0" dirty="0">
            <a:latin typeface="+mn-lt"/>
          </a:endParaRPr>
        </a:p>
      </dgm:t>
    </dgm:pt>
    <dgm:pt modelId="{D8A606C3-A688-4FC6-8B70-29C543A74D4B}" type="parTrans" cxnId="{A99DB753-7AB2-462D-92A3-6D66097F2339}">
      <dgm:prSet/>
      <dgm:spPr/>
      <dgm:t>
        <a:bodyPr/>
        <a:lstStyle/>
        <a:p>
          <a:endParaRPr lang="es-PA"/>
        </a:p>
      </dgm:t>
    </dgm:pt>
    <dgm:pt modelId="{AFD7CCA8-1748-4344-97B9-4A80812A37D8}" type="sibTrans" cxnId="{A99DB753-7AB2-462D-92A3-6D66097F2339}">
      <dgm:prSet/>
      <dgm:spPr/>
      <dgm:t>
        <a:bodyPr/>
        <a:lstStyle/>
        <a:p>
          <a:endParaRPr lang="es-PA"/>
        </a:p>
      </dgm:t>
    </dgm:pt>
    <dgm:pt modelId="{51161326-B42A-4663-9464-3EE131C8DAFD}">
      <dgm:prSet phldrT="[Texto]"/>
      <dgm:spPr/>
      <dgm:t>
        <a:bodyPr/>
        <a:lstStyle/>
        <a:p>
          <a:r>
            <a:rPr lang="en-US" noProof="0" dirty="0" err="1" smtClean="0">
              <a:latin typeface="+mn-lt"/>
            </a:rPr>
            <a:t>Compra</a:t>
          </a:r>
          <a:r>
            <a:rPr lang="en-US" noProof="0" dirty="0" smtClean="0">
              <a:latin typeface="+mn-lt"/>
            </a:rPr>
            <a:t> </a:t>
          </a:r>
          <a:r>
            <a:rPr lang="en-US" noProof="0" dirty="0" err="1" smtClean="0">
              <a:latin typeface="+mn-lt"/>
            </a:rPr>
            <a:t>pública</a:t>
          </a:r>
          <a:endParaRPr lang="en-US" noProof="0" dirty="0">
            <a:latin typeface="+mn-lt"/>
          </a:endParaRPr>
        </a:p>
      </dgm:t>
    </dgm:pt>
    <dgm:pt modelId="{07AC586F-6CB2-4EA4-9B54-E5ED6338ABD9}" type="parTrans" cxnId="{35DD6121-AD5A-44D4-9905-62547B1EA4E7}">
      <dgm:prSet/>
      <dgm:spPr/>
      <dgm:t>
        <a:bodyPr/>
        <a:lstStyle/>
        <a:p>
          <a:endParaRPr lang="es-PA"/>
        </a:p>
      </dgm:t>
    </dgm:pt>
    <dgm:pt modelId="{C2002F08-A023-4E7A-82D2-97558E94333C}" type="sibTrans" cxnId="{35DD6121-AD5A-44D4-9905-62547B1EA4E7}">
      <dgm:prSet/>
      <dgm:spPr/>
      <dgm:t>
        <a:bodyPr/>
        <a:lstStyle/>
        <a:p>
          <a:endParaRPr lang="es-PA"/>
        </a:p>
      </dgm:t>
    </dgm:pt>
    <dgm:pt modelId="{452AAE04-5CCA-4AD1-94E5-6797970DC2E7}">
      <dgm:prSet phldrT="[Texto]"/>
      <dgm:spPr/>
      <dgm:t>
        <a:bodyPr/>
        <a:lstStyle/>
        <a:p>
          <a:r>
            <a:rPr lang="en-US" noProof="0" dirty="0" err="1" smtClean="0">
              <a:latin typeface="+mn-lt"/>
            </a:rPr>
            <a:t>Turismo</a:t>
          </a:r>
          <a:endParaRPr lang="en-US" noProof="0" dirty="0">
            <a:latin typeface="+mn-lt"/>
          </a:endParaRPr>
        </a:p>
      </dgm:t>
    </dgm:pt>
    <dgm:pt modelId="{EB88A51D-A2F6-4FF5-AFD0-3FFB0328454E}" type="parTrans" cxnId="{A43EF76A-BC20-4D30-A89A-BCD49C6402DB}">
      <dgm:prSet/>
      <dgm:spPr/>
      <dgm:t>
        <a:bodyPr/>
        <a:lstStyle/>
        <a:p>
          <a:endParaRPr lang="es-PA"/>
        </a:p>
      </dgm:t>
    </dgm:pt>
    <dgm:pt modelId="{2BDAE4AF-9F08-436B-BAC9-97A06F3E1AEB}" type="sibTrans" cxnId="{A43EF76A-BC20-4D30-A89A-BCD49C6402DB}">
      <dgm:prSet/>
      <dgm:spPr/>
      <dgm:t>
        <a:bodyPr/>
        <a:lstStyle/>
        <a:p>
          <a:endParaRPr lang="es-PA"/>
        </a:p>
      </dgm:t>
    </dgm:pt>
    <dgm:pt modelId="{27F15F71-6849-4DF9-AFD2-76E114FEE408}">
      <dgm:prSet phldrT="[Texto]"/>
      <dgm:spPr/>
      <dgm:t>
        <a:bodyPr/>
        <a:lstStyle/>
        <a:p>
          <a:r>
            <a:rPr lang="en-US" noProof="0" dirty="0" err="1" smtClean="0">
              <a:latin typeface="+mn-lt"/>
            </a:rPr>
            <a:t>Información</a:t>
          </a:r>
          <a:r>
            <a:rPr lang="en-US" noProof="0" dirty="0" smtClean="0">
              <a:latin typeface="+mn-lt"/>
            </a:rPr>
            <a:t> al </a:t>
          </a:r>
          <a:r>
            <a:rPr lang="en-US" noProof="0" dirty="0" err="1" smtClean="0">
              <a:latin typeface="+mn-lt"/>
            </a:rPr>
            <a:t>consumidor</a:t>
          </a:r>
          <a:endParaRPr lang="en-US" noProof="0" dirty="0">
            <a:latin typeface="+mn-lt"/>
          </a:endParaRPr>
        </a:p>
      </dgm:t>
    </dgm:pt>
    <dgm:pt modelId="{738E4A30-A23D-45D9-A192-C76492587959}" type="parTrans" cxnId="{5199C49E-A2B9-469A-AF5E-4F652E7B6E5E}">
      <dgm:prSet/>
      <dgm:spPr/>
      <dgm:t>
        <a:bodyPr/>
        <a:lstStyle/>
        <a:p>
          <a:endParaRPr lang="es-PA"/>
        </a:p>
      </dgm:t>
    </dgm:pt>
    <dgm:pt modelId="{4DF924FD-1F14-42B4-B7FF-F087297723F4}" type="sibTrans" cxnId="{5199C49E-A2B9-469A-AF5E-4F652E7B6E5E}">
      <dgm:prSet/>
      <dgm:spPr/>
      <dgm:t>
        <a:bodyPr/>
        <a:lstStyle/>
        <a:p>
          <a:endParaRPr lang="es-PA"/>
        </a:p>
      </dgm:t>
    </dgm:pt>
    <dgm:pt modelId="{A38EBA9C-225F-4A72-AC03-2CA239276670}">
      <dgm:prSet phldrT="[Texto]"/>
      <dgm:spPr/>
      <dgm:t>
        <a:bodyPr/>
        <a:lstStyle/>
        <a:p>
          <a:r>
            <a:rPr lang="en-US" noProof="0" dirty="0" err="1" smtClean="0">
              <a:latin typeface="+mn-lt"/>
            </a:rPr>
            <a:t>Edificios</a:t>
          </a:r>
          <a:r>
            <a:rPr lang="en-US" noProof="0" dirty="0" smtClean="0">
              <a:latin typeface="+mn-lt"/>
            </a:rPr>
            <a:t> y </a:t>
          </a:r>
          <a:r>
            <a:rPr lang="en-US" noProof="0" dirty="0" err="1" smtClean="0">
              <a:latin typeface="+mn-lt"/>
            </a:rPr>
            <a:t>construcción</a:t>
          </a:r>
          <a:endParaRPr lang="en-US" noProof="0" dirty="0">
            <a:latin typeface="+mn-lt"/>
          </a:endParaRPr>
        </a:p>
      </dgm:t>
    </dgm:pt>
    <dgm:pt modelId="{C6A29A87-19BF-455A-9FBF-9808E0E5E949}" type="parTrans" cxnId="{C904ECC6-ED3E-41A9-B21D-743FD7FFCDD4}">
      <dgm:prSet/>
      <dgm:spPr/>
      <dgm:t>
        <a:bodyPr/>
        <a:lstStyle/>
        <a:p>
          <a:endParaRPr lang="es-PA"/>
        </a:p>
      </dgm:t>
    </dgm:pt>
    <dgm:pt modelId="{6AF03084-A545-407A-BBBD-8582385C7D56}" type="sibTrans" cxnId="{C904ECC6-ED3E-41A9-B21D-743FD7FFCDD4}">
      <dgm:prSet/>
      <dgm:spPr/>
      <dgm:t>
        <a:bodyPr/>
        <a:lstStyle/>
        <a:p>
          <a:endParaRPr lang="es-PA"/>
        </a:p>
      </dgm:t>
    </dgm:pt>
    <dgm:pt modelId="{4E989E4D-88EC-4717-9E96-B7E5BC59F594}" type="pres">
      <dgm:prSet presAssocID="{18743514-814B-44D2-82E9-57C27670D16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PA"/>
        </a:p>
      </dgm:t>
    </dgm:pt>
    <dgm:pt modelId="{64A6A088-E9E8-40C8-99E6-4EF5A3D54025}" type="pres">
      <dgm:prSet presAssocID="{D1A66727-334B-4486-B7A3-E6E9DDDD70BE}" presName="composite" presStyleCnt="0"/>
      <dgm:spPr/>
    </dgm:pt>
    <dgm:pt modelId="{9DDF9B9C-DA9F-47E4-B462-E5370AF83EB3}" type="pres">
      <dgm:prSet presAssocID="{D1A66727-334B-4486-B7A3-E6E9DDDD70BE}" presName="parTx" presStyleLbl="alignNode1" presStyleIdx="0" presStyleCnt="1" custLinFactNeighborX="344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2644C33C-C8F0-4306-BCA6-19271650118E}" type="pres">
      <dgm:prSet presAssocID="{D1A66727-334B-4486-B7A3-E6E9DDDD70BE}" presName="desTx" presStyleLbl="alignAccFollowNode1" presStyleIdx="0" presStyleCnt="1" custLinFactNeighborX="15969" custLinFactNeighborY="1512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</dgm:ptLst>
  <dgm:cxnLst>
    <dgm:cxn modelId="{6CF5BB82-B11B-44D2-A045-76F2369F0D4D}" type="presOf" srcId="{D1A66727-334B-4486-B7A3-E6E9DDDD70BE}" destId="{9DDF9B9C-DA9F-47E4-B462-E5370AF83EB3}" srcOrd="0" destOrd="0" presId="urn:microsoft.com/office/officeart/2005/8/layout/hList1"/>
    <dgm:cxn modelId="{B9FC5300-B05D-46F2-BDBC-1B1D20808BED}" type="presOf" srcId="{51161326-B42A-4663-9464-3EE131C8DAFD}" destId="{2644C33C-C8F0-4306-BCA6-19271650118E}" srcOrd="0" destOrd="5" presId="urn:microsoft.com/office/officeart/2005/8/layout/hList1"/>
    <dgm:cxn modelId="{A43EF76A-BC20-4D30-A89A-BCD49C6402DB}" srcId="{D1A66727-334B-4486-B7A3-E6E9DDDD70BE}" destId="{452AAE04-5CCA-4AD1-94E5-6797970DC2E7}" srcOrd="6" destOrd="0" parTransId="{EB88A51D-A2F6-4FF5-AFD0-3FFB0328454E}" sibTransId="{2BDAE4AF-9F08-436B-BAC9-97A06F3E1AEB}"/>
    <dgm:cxn modelId="{2F31F31F-3316-47B2-9936-01E1C7A756AF}" srcId="{D1A66727-334B-4486-B7A3-E6E9DDDD70BE}" destId="{955B8B26-E021-4371-97CF-2CE796A99714}" srcOrd="2" destOrd="0" parTransId="{40337DE8-E3E0-47B6-8895-AA99A8B034E1}" sibTransId="{29E6BDD7-C555-4ACE-980F-3BC006975621}"/>
    <dgm:cxn modelId="{D6BCBD3D-5AF4-42C1-B497-1C84A84F7D57}" srcId="{D1A66727-334B-4486-B7A3-E6E9DDDD70BE}" destId="{2EFBA0F7-97CF-4F80-93DE-7210B62C11E5}" srcOrd="1" destOrd="0" parTransId="{2814CD8A-E539-438E-84CA-2C1CA382FFA6}" sibTransId="{77B7789C-EB7F-4F7D-86F9-642103A9CB48}"/>
    <dgm:cxn modelId="{BEEED9F2-692C-49C8-9C89-82A20AB1012A}" type="presOf" srcId="{955B8B26-E021-4371-97CF-2CE796A99714}" destId="{2644C33C-C8F0-4306-BCA6-19271650118E}" srcOrd="0" destOrd="2" presId="urn:microsoft.com/office/officeart/2005/8/layout/hList1"/>
    <dgm:cxn modelId="{22B3A64D-8DA9-47C1-843F-5C45D90B5426}" type="presOf" srcId="{452AAE04-5CCA-4AD1-94E5-6797970DC2E7}" destId="{2644C33C-C8F0-4306-BCA6-19271650118E}" srcOrd="0" destOrd="6" presId="urn:microsoft.com/office/officeart/2005/8/layout/hList1"/>
    <dgm:cxn modelId="{8CA3D60C-2E20-422A-9178-FDE663B46FE4}" type="presOf" srcId="{2EFBA0F7-97CF-4F80-93DE-7210B62C11E5}" destId="{2644C33C-C8F0-4306-BCA6-19271650118E}" srcOrd="0" destOrd="1" presId="urn:microsoft.com/office/officeart/2005/8/layout/hList1"/>
    <dgm:cxn modelId="{7F237F1F-0146-4353-9A43-8880201F9967}" type="presOf" srcId="{03136591-0F4A-4073-9A17-C1A4E2280AEC}" destId="{2644C33C-C8F0-4306-BCA6-19271650118E}" srcOrd="0" destOrd="0" presId="urn:microsoft.com/office/officeart/2005/8/layout/hList1"/>
    <dgm:cxn modelId="{A99DB753-7AB2-462D-92A3-6D66097F2339}" srcId="{D1A66727-334B-4486-B7A3-E6E9DDDD70BE}" destId="{D79F2CA1-4A2F-4C0A-8F8F-4C20B7F33CFA}" srcOrd="4" destOrd="0" parTransId="{D8A606C3-A688-4FC6-8B70-29C543A74D4B}" sibTransId="{AFD7CCA8-1748-4344-97B9-4A80812A37D8}"/>
    <dgm:cxn modelId="{645682B7-0EE4-4414-B3F1-AE04464C92B8}" srcId="{D1A66727-334B-4486-B7A3-E6E9DDDD70BE}" destId="{5D1AFB1B-D7C3-4154-B104-89FF2E3FE2D0}" srcOrd="3" destOrd="0" parTransId="{668B4BEC-D097-473B-B21D-B3544AF5E411}" sibTransId="{DA4F7E56-DD94-4F62-87C7-5005CEF999FA}"/>
    <dgm:cxn modelId="{C904ECC6-ED3E-41A9-B21D-743FD7FFCDD4}" srcId="{D1A66727-334B-4486-B7A3-E6E9DDDD70BE}" destId="{A38EBA9C-225F-4A72-AC03-2CA239276670}" srcOrd="8" destOrd="0" parTransId="{C6A29A87-19BF-455A-9FBF-9808E0E5E949}" sibTransId="{6AF03084-A545-407A-BBBD-8582385C7D56}"/>
    <dgm:cxn modelId="{5199C49E-A2B9-469A-AF5E-4F652E7B6E5E}" srcId="{D1A66727-334B-4486-B7A3-E6E9DDDD70BE}" destId="{27F15F71-6849-4DF9-AFD2-76E114FEE408}" srcOrd="7" destOrd="0" parTransId="{738E4A30-A23D-45D9-A192-C76492587959}" sibTransId="{4DF924FD-1F14-42B4-B7FF-F087297723F4}"/>
    <dgm:cxn modelId="{4B042F15-41E1-470A-82CB-026677BFD13C}" type="presOf" srcId="{A38EBA9C-225F-4A72-AC03-2CA239276670}" destId="{2644C33C-C8F0-4306-BCA6-19271650118E}" srcOrd="0" destOrd="8" presId="urn:microsoft.com/office/officeart/2005/8/layout/hList1"/>
    <dgm:cxn modelId="{E7F3BBA4-FF36-4C07-B3D3-7F9B96D0689C}" type="presOf" srcId="{D79F2CA1-4A2F-4C0A-8F8F-4C20B7F33CFA}" destId="{2644C33C-C8F0-4306-BCA6-19271650118E}" srcOrd="0" destOrd="4" presId="urn:microsoft.com/office/officeart/2005/8/layout/hList1"/>
    <dgm:cxn modelId="{7E73362B-B159-43EB-90DF-41471901D67E}" type="presOf" srcId="{27F15F71-6849-4DF9-AFD2-76E114FEE408}" destId="{2644C33C-C8F0-4306-BCA6-19271650118E}" srcOrd="0" destOrd="7" presId="urn:microsoft.com/office/officeart/2005/8/layout/hList1"/>
    <dgm:cxn modelId="{62B312DF-4589-4347-8F6A-2A95ECB998C3}" type="presOf" srcId="{18743514-814B-44D2-82E9-57C27670D165}" destId="{4E989E4D-88EC-4717-9E96-B7E5BC59F594}" srcOrd="0" destOrd="0" presId="urn:microsoft.com/office/officeart/2005/8/layout/hList1"/>
    <dgm:cxn modelId="{2B8F74FD-4E7C-4454-ACBD-6D1AE6DD5A7C}" srcId="{18743514-814B-44D2-82E9-57C27670D165}" destId="{D1A66727-334B-4486-B7A3-E6E9DDDD70BE}" srcOrd="0" destOrd="0" parTransId="{44C062F4-E236-4AD6-AEF9-E8B0F1F06019}" sibTransId="{BA3069B8-77AB-4CF4-A58E-1FC9D041343F}"/>
    <dgm:cxn modelId="{A49DE7C0-8DA7-42B6-8BD8-C72FC3B9BEE9}" type="presOf" srcId="{5D1AFB1B-D7C3-4154-B104-89FF2E3FE2D0}" destId="{2644C33C-C8F0-4306-BCA6-19271650118E}" srcOrd="0" destOrd="3" presId="urn:microsoft.com/office/officeart/2005/8/layout/hList1"/>
    <dgm:cxn modelId="{EE87B453-9844-4F67-A979-5ECD46218AEC}" srcId="{D1A66727-334B-4486-B7A3-E6E9DDDD70BE}" destId="{03136591-0F4A-4073-9A17-C1A4E2280AEC}" srcOrd="0" destOrd="0" parTransId="{2E49EA26-D6E9-46EC-8978-3C553943B324}" sibTransId="{3D78732E-86F4-4674-AD02-5BF91FA88DE4}"/>
    <dgm:cxn modelId="{35DD6121-AD5A-44D4-9905-62547B1EA4E7}" srcId="{D1A66727-334B-4486-B7A3-E6E9DDDD70BE}" destId="{51161326-B42A-4663-9464-3EE131C8DAFD}" srcOrd="5" destOrd="0" parTransId="{07AC586F-6CB2-4EA4-9B54-E5ED6338ABD9}" sibTransId="{C2002F08-A023-4E7A-82D2-97558E94333C}"/>
    <dgm:cxn modelId="{72E10EDD-2A10-45B7-A7BC-7414422B5384}" type="presParOf" srcId="{4E989E4D-88EC-4717-9E96-B7E5BC59F594}" destId="{64A6A088-E9E8-40C8-99E6-4EF5A3D54025}" srcOrd="0" destOrd="0" presId="urn:microsoft.com/office/officeart/2005/8/layout/hList1"/>
    <dgm:cxn modelId="{B294C358-6BE7-4B7B-B5FE-2AB3CB7C5867}" type="presParOf" srcId="{64A6A088-E9E8-40C8-99E6-4EF5A3D54025}" destId="{9DDF9B9C-DA9F-47E4-B462-E5370AF83EB3}" srcOrd="0" destOrd="0" presId="urn:microsoft.com/office/officeart/2005/8/layout/hList1"/>
    <dgm:cxn modelId="{B43CE010-9A6D-4AE1-A396-53929E1B51A4}" type="presParOf" srcId="{64A6A088-E9E8-40C8-99E6-4EF5A3D54025}" destId="{2644C33C-C8F0-4306-BCA6-19271650118E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8F6076-C265-4D05-861E-3DE930786D1C}">
      <dsp:nvSpPr>
        <dsp:cNvPr id="0" name=""/>
        <dsp:cNvSpPr/>
      </dsp:nvSpPr>
      <dsp:spPr>
        <a:xfrm>
          <a:off x="-76198" y="0"/>
          <a:ext cx="4394200" cy="4394200"/>
        </a:xfrm>
        <a:prstGeom prst="pie">
          <a:avLst>
            <a:gd name="adj1" fmla="val 5400000"/>
            <a:gd name="adj2" fmla="val 162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27FBCE-FB76-42A1-B17B-83E2D86DE760}">
      <dsp:nvSpPr>
        <dsp:cNvPr id="0" name=""/>
        <dsp:cNvSpPr/>
      </dsp:nvSpPr>
      <dsp:spPr>
        <a:xfrm>
          <a:off x="2120901" y="0"/>
          <a:ext cx="5422899" cy="4394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A" sz="2400" kern="1200" dirty="0" smtClean="0"/>
            <a:t>Consejo Regional de Expertos de CPS</a:t>
          </a:r>
          <a:endParaRPr lang="es-PA" sz="2400" kern="1200" dirty="0"/>
        </a:p>
      </dsp:txBody>
      <dsp:txXfrm>
        <a:off x="2120901" y="0"/>
        <a:ext cx="2711449" cy="1318262"/>
      </dsp:txXfrm>
    </dsp:sp>
    <dsp:sp modelId="{A86416F0-4A80-40C6-8343-432852244BE6}">
      <dsp:nvSpPr>
        <dsp:cNvPr id="0" name=""/>
        <dsp:cNvSpPr/>
      </dsp:nvSpPr>
      <dsp:spPr>
        <a:xfrm>
          <a:off x="692787" y="1318262"/>
          <a:ext cx="2856227" cy="2856227"/>
        </a:xfrm>
        <a:prstGeom prst="pie">
          <a:avLst>
            <a:gd name="adj1" fmla="val 5400000"/>
            <a:gd name="adj2" fmla="val 16200000"/>
          </a:avLst>
        </a:prstGeom>
        <a:solidFill>
          <a:schemeClr val="accent5">
            <a:hueOff val="-3615032"/>
            <a:satOff val="-33869"/>
            <a:lumOff val="1411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72013D-7EF5-4409-B743-367C6FACCDE4}">
      <dsp:nvSpPr>
        <dsp:cNvPr id="0" name=""/>
        <dsp:cNvSpPr/>
      </dsp:nvSpPr>
      <dsp:spPr>
        <a:xfrm>
          <a:off x="2120901" y="1318262"/>
          <a:ext cx="5422899" cy="285622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-3615032"/>
              <a:satOff val="-33869"/>
              <a:lumOff val="1411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A" sz="2400" kern="1200" dirty="0" smtClean="0"/>
            <a:t>Puntos Focales Regionales de los Grupos Principales (SFP)</a:t>
          </a:r>
          <a:endParaRPr lang="es-PA" sz="2400" kern="1200" dirty="0"/>
        </a:p>
      </dsp:txBody>
      <dsp:txXfrm>
        <a:off x="2120901" y="1318262"/>
        <a:ext cx="2711449" cy="1318258"/>
      </dsp:txXfrm>
    </dsp:sp>
    <dsp:sp modelId="{75003746-3D8E-42C0-8328-999F6C42E5E7}">
      <dsp:nvSpPr>
        <dsp:cNvPr id="0" name=""/>
        <dsp:cNvSpPr/>
      </dsp:nvSpPr>
      <dsp:spPr>
        <a:xfrm>
          <a:off x="1461772" y="2636521"/>
          <a:ext cx="1318258" cy="1318258"/>
        </a:xfrm>
        <a:prstGeom prst="pie">
          <a:avLst>
            <a:gd name="adj1" fmla="val 5400000"/>
            <a:gd name="adj2" fmla="val 16200000"/>
          </a:avLst>
        </a:prstGeom>
        <a:solidFill>
          <a:schemeClr val="accent5">
            <a:hueOff val="-7230064"/>
            <a:satOff val="-67737"/>
            <a:lumOff val="28236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2AB9DF-4F69-405B-B54A-8BBE6B509F37}">
      <dsp:nvSpPr>
        <dsp:cNvPr id="0" name=""/>
        <dsp:cNvSpPr/>
      </dsp:nvSpPr>
      <dsp:spPr>
        <a:xfrm>
          <a:off x="2120901" y="2636521"/>
          <a:ext cx="5422899" cy="131825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-7230064"/>
              <a:satOff val="-67737"/>
              <a:lumOff val="2823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A" sz="2400" kern="1200" dirty="0" smtClean="0"/>
            <a:t>Comité Directivo del Consejo Regional</a:t>
          </a:r>
          <a:endParaRPr lang="es-PA" sz="2400" kern="1200" dirty="0"/>
        </a:p>
      </dsp:txBody>
      <dsp:txXfrm>
        <a:off x="2120901" y="2636521"/>
        <a:ext cx="2711449" cy="1318258"/>
      </dsp:txXfrm>
    </dsp:sp>
    <dsp:sp modelId="{FDD9B012-646C-406F-A235-A9FBA02100FC}">
      <dsp:nvSpPr>
        <dsp:cNvPr id="0" name=""/>
        <dsp:cNvSpPr/>
      </dsp:nvSpPr>
      <dsp:spPr>
        <a:xfrm>
          <a:off x="4832351" y="0"/>
          <a:ext cx="2711449" cy="1318262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1" indent="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PA" sz="2400" kern="1200" dirty="0" smtClean="0"/>
            <a:t>33 </a:t>
          </a:r>
          <a:r>
            <a:rPr lang="es-PA" sz="2400" kern="1200" dirty="0" err="1" smtClean="0"/>
            <a:t>rep</a:t>
          </a:r>
          <a:r>
            <a:rPr lang="es-PA" sz="2400" kern="1200" dirty="0" smtClean="0"/>
            <a:t>. de países (23 PFN nominados)</a:t>
          </a:r>
          <a:endParaRPr lang="es-PA" sz="2400" kern="1200" dirty="0"/>
        </a:p>
      </dsp:txBody>
      <dsp:txXfrm>
        <a:off x="4832351" y="0"/>
        <a:ext cx="2711449" cy="1318262"/>
      </dsp:txXfrm>
    </dsp:sp>
    <dsp:sp modelId="{52FE685A-F995-4C88-ACE6-8AD3795EDB0C}">
      <dsp:nvSpPr>
        <dsp:cNvPr id="0" name=""/>
        <dsp:cNvSpPr/>
      </dsp:nvSpPr>
      <dsp:spPr>
        <a:xfrm>
          <a:off x="4679954" y="1318262"/>
          <a:ext cx="3016244" cy="1318258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PA" sz="2400" kern="1200" dirty="0" smtClean="0"/>
            <a:t>7 de los 9 Grupos Principales han nominado SFP regionales</a:t>
          </a:r>
          <a:endParaRPr lang="es-PA" sz="2400" kern="1200" dirty="0"/>
        </a:p>
      </dsp:txBody>
      <dsp:txXfrm>
        <a:off x="4679954" y="1318262"/>
        <a:ext cx="3016244" cy="1318258"/>
      </dsp:txXfrm>
    </dsp:sp>
    <dsp:sp modelId="{10764CB7-475F-4A3D-BDD8-16776F1A068F}">
      <dsp:nvSpPr>
        <dsp:cNvPr id="0" name=""/>
        <dsp:cNvSpPr/>
      </dsp:nvSpPr>
      <dsp:spPr>
        <a:xfrm>
          <a:off x="4832351" y="2636521"/>
          <a:ext cx="2711449" cy="1318258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PA" sz="2400" kern="1200" dirty="0" smtClean="0"/>
            <a:t>8 </a:t>
          </a:r>
          <a:r>
            <a:rPr lang="es-PA" sz="2400" kern="1200" dirty="0" err="1" smtClean="0"/>
            <a:t>rep</a:t>
          </a:r>
          <a:r>
            <a:rPr lang="es-PA" sz="2400" kern="1200" dirty="0" smtClean="0"/>
            <a:t>. de países (2 por sub-región)</a:t>
          </a:r>
          <a:endParaRPr lang="es-PA" sz="2400" kern="1200" dirty="0"/>
        </a:p>
      </dsp:txBody>
      <dsp:txXfrm>
        <a:off x="4832351" y="2636521"/>
        <a:ext cx="2711449" cy="131825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DBAFA4-05A9-4900-9EBC-99AAAEBBF7A0}">
      <dsp:nvSpPr>
        <dsp:cNvPr id="0" name=""/>
        <dsp:cNvSpPr/>
      </dsp:nvSpPr>
      <dsp:spPr>
        <a:xfrm rot="5400000">
          <a:off x="851444" y="1178311"/>
          <a:ext cx="394683" cy="424992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gradFill rotWithShape="0">
          <a:gsLst>
            <a:gs pos="0">
              <a:schemeClr val="accent5">
                <a:tint val="50000"/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5">
                <a:tint val="50000"/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5">
                <a:tint val="50000"/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5">
                <a:tint val="50000"/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A222DFEB-0E8F-4C3A-AA7A-79918175720F}">
      <dsp:nvSpPr>
        <dsp:cNvPr id="0" name=""/>
        <dsp:cNvSpPr/>
      </dsp:nvSpPr>
      <dsp:spPr>
        <a:xfrm>
          <a:off x="699634" y="169160"/>
          <a:ext cx="1852082" cy="1090610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5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5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Arial" charset="0"/>
            </a:rPr>
            <a:t>Estrategia Regional de CPS  2003</a:t>
          </a:r>
          <a:endParaRPr lang="es-MX" sz="1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52883" y="222409"/>
        <a:ext cx="1745584" cy="984112"/>
      </dsp:txXfrm>
    </dsp:sp>
    <dsp:sp modelId="{A4D0D9C5-14E8-457A-93BD-DDFEC694C603}">
      <dsp:nvSpPr>
        <dsp:cNvPr id="0" name=""/>
        <dsp:cNvSpPr/>
      </dsp:nvSpPr>
      <dsp:spPr>
        <a:xfrm>
          <a:off x="2277984" y="141985"/>
          <a:ext cx="1133203" cy="8814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1F7166-3BA9-41EF-AFD6-7B852F44E43E}">
      <dsp:nvSpPr>
        <dsp:cNvPr id="0" name=""/>
        <dsp:cNvSpPr/>
      </dsp:nvSpPr>
      <dsp:spPr>
        <a:xfrm rot="5400000">
          <a:off x="1560373" y="2171618"/>
          <a:ext cx="474568" cy="399018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gradFill rotWithShape="0">
          <a:gsLst>
            <a:gs pos="0">
              <a:schemeClr val="accent5">
                <a:tint val="50000"/>
                <a:hueOff val="-2631363"/>
                <a:satOff val="-2858"/>
                <a:lumOff val="5382"/>
                <a:alphaOff val="0"/>
                <a:shade val="85000"/>
                <a:satMod val="130000"/>
              </a:schemeClr>
            </a:gs>
            <a:gs pos="34000">
              <a:schemeClr val="accent5">
                <a:tint val="50000"/>
                <a:hueOff val="-2631363"/>
                <a:satOff val="-2858"/>
                <a:lumOff val="5382"/>
                <a:alphaOff val="0"/>
                <a:shade val="87000"/>
                <a:satMod val="125000"/>
              </a:schemeClr>
            </a:gs>
            <a:gs pos="70000">
              <a:schemeClr val="accent5">
                <a:tint val="50000"/>
                <a:hueOff val="-2631363"/>
                <a:satOff val="-2858"/>
                <a:lumOff val="5382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5">
                <a:tint val="50000"/>
                <a:hueOff val="-2631363"/>
                <a:satOff val="-2858"/>
                <a:lumOff val="5382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82449105-DAAE-4867-B2DF-7620DF00EA8F}">
      <dsp:nvSpPr>
        <dsp:cNvPr id="0" name=""/>
        <dsp:cNvSpPr/>
      </dsp:nvSpPr>
      <dsp:spPr>
        <a:xfrm>
          <a:off x="1209334" y="1041603"/>
          <a:ext cx="2179015" cy="1090610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5">
                <a:hueOff val="-1807516"/>
                <a:satOff val="-16934"/>
                <a:lumOff val="7059"/>
                <a:alphaOff val="0"/>
                <a:shade val="85000"/>
                <a:satMod val="130000"/>
              </a:schemeClr>
            </a:gs>
            <a:gs pos="34000">
              <a:schemeClr val="accent5">
                <a:hueOff val="-1807516"/>
                <a:satOff val="-16934"/>
                <a:lumOff val="7059"/>
                <a:alphaOff val="0"/>
                <a:shade val="87000"/>
                <a:satMod val="125000"/>
              </a:schemeClr>
            </a:gs>
            <a:gs pos="70000">
              <a:schemeClr val="accent5">
                <a:hueOff val="-1807516"/>
                <a:satOff val="-16934"/>
                <a:lumOff val="7059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5">
                <a:hueOff val="-1807516"/>
                <a:satOff val="-16934"/>
                <a:lumOff val="7059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rPr>
            <a:t>Marco </a:t>
          </a:r>
          <a:r>
            <a:rPr lang="en-US" sz="16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rPr>
            <a:t>Decenal</a:t>
          </a:r>
          <a:r>
            <a:rPr lang="en-US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rPr>
            <a:t> de CPS </a:t>
          </a:r>
          <a:r>
            <a:rPr lang="en-US" sz="16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rPr>
            <a:t>adoptado</a:t>
          </a:r>
          <a:r>
            <a:rPr lang="en-US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rPr>
            <a:t> en Rio+20</a:t>
          </a:r>
          <a:endParaRPr lang="es-MX" sz="1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262583" y="1094852"/>
        <a:ext cx="2072517" cy="984112"/>
      </dsp:txXfrm>
    </dsp:sp>
    <dsp:sp modelId="{8BD5E8E5-5CC3-4334-B470-6A4C0C05D443}">
      <dsp:nvSpPr>
        <dsp:cNvPr id="0" name=""/>
        <dsp:cNvSpPr/>
      </dsp:nvSpPr>
      <dsp:spPr>
        <a:xfrm>
          <a:off x="2261187" y="1159402"/>
          <a:ext cx="1133203" cy="8814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0108B2-6608-4A88-BCF0-BFB553797788}">
      <dsp:nvSpPr>
        <dsp:cNvPr id="0" name=""/>
        <dsp:cNvSpPr/>
      </dsp:nvSpPr>
      <dsp:spPr>
        <a:xfrm rot="5400000">
          <a:off x="2057075" y="3119880"/>
          <a:ext cx="438739" cy="431546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gradFill rotWithShape="0">
          <a:gsLst>
            <a:gs pos="0">
              <a:schemeClr val="accent5">
                <a:tint val="50000"/>
                <a:hueOff val="-5262725"/>
                <a:satOff val="-5715"/>
                <a:lumOff val="10763"/>
                <a:alphaOff val="0"/>
                <a:shade val="85000"/>
                <a:satMod val="130000"/>
              </a:schemeClr>
            </a:gs>
            <a:gs pos="34000">
              <a:schemeClr val="accent5">
                <a:tint val="50000"/>
                <a:hueOff val="-5262725"/>
                <a:satOff val="-5715"/>
                <a:lumOff val="10763"/>
                <a:alphaOff val="0"/>
                <a:shade val="87000"/>
                <a:satMod val="125000"/>
              </a:schemeClr>
            </a:gs>
            <a:gs pos="70000">
              <a:schemeClr val="accent5">
                <a:tint val="50000"/>
                <a:hueOff val="-5262725"/>
                <a:satOff val="-5715"/>
                <a:lumOff val="10763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5">
                <a:tint val="50000"/>
                <a:hueOff val="-5262725"/>
                <a:satOff val="-5715"/>
                <a:lumOff val="10763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6EF5369C-BCE6-4FA1-B85A-76828E6860B1}">
      <dsp:nvSpPr>
        <dsp:cNvPr id="0" name=""/>
        <dsp:cNvSpPr/>
      </dsp:nvSpPr>
      <dsp:spPr>
        <a:xfrm>
          <a:off x="1816181" y="1987000"/>
          <a:ext cx="1902096" cy="1090610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5">
                <a:hueOff val="-3615032"/>
                <a:satOff val="-33869"/>
                <a:lumOff val="14118"/>
                <a:alphaOff val="0"/>
                <a:shade val="85000"/>
                <a:satMod val="130000"/>
              </a:schemeClr>
            </a:gs>
            <a:gs pos="34000">
              <a:schemeClr val="accent5">
                <a:hueOff val="-3615032"/>
                <a:satOff val="-33869"/>
                <a:lumOff val="14118"/>
                <a:alphaOff val="0"/>
                <a:shade val="87000"/>
                <a:satMod val="125000"/>
              </a:schemeClr>
            </a:gs>
            <a:gs pos="70000">
              <a:schemeClr val="accent5">
                <a:hueOff val="-3615032"/>
                <a:satOff val="-33869"/>
                <a:lumOff val="14118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5">
                <a:hueOff val="-3615032"/>
                <a:satOff val="-33869"/>
                <a:lumOff val="14118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rPr>
            <a:t>Foro</a:t>
          </a:r>
          <a:r>
            <a:rPr lang="en-US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rPr>
            <a:t> de </a:t>
          </a:r>
          <a:r>
            <a:rPr lang="en-US" sz="16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rPr>
            <a:t>Ministros</a:t>
          </a:r>
          <a:r>
            <a:rPr lang="en-US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rPr>
            <a:t> de  </a:t>
          </a:r>
          <a:r>
            <a:rPr lang="en-US" sz="16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rPr>
            <a:t>Medio</a:t>
          </a:r>
          <a:r>
            <a:rPr lang="en-US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rPr>
            <a:t> Ambiente</a:t>
          </a:r>
          <a:endParaRPr lang="es-MX" sz="1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869430" y="2040249"/>
        <a:ext cx="1795598" cy="984112"/>
      </dsp:txXfrm>
    </dsp:sp>
    <dsp:sp modelId="{8FBC157F-10BA-49C4-8141-6651E2236FAB}">
      <dsp:nvSpPr>
        <dsp:cNvPr id="0" name=""/>
        <dsp:cNvSpPr/>
      </dsp:nvSpPr>
      <dsp:spPr>
        <a:xfrm>
          <a:off x="6304121" y="3835731"/>
          <a:ext cx="1133203" cy="8814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60AAAF-1396-4754-A4FC-0492A5983F31}">
      <dsp:nvSpPr>
        <dsp:cNvPr id="0" name=""/>
        <dsp:cNvSpPr/>
      </dsp:nvSpPr>
      <dsp:spPr>
        <a:xfrm rot="5400000">
          <a:off x="2779250" y="4079711"/>
          <a:ext cx="470995" cy="367122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gradFill rotWithShape="0">
          <a:gsLst>
            <a:gs pos="0">
              <a:schemeClr val="accent5">
                <a:tint val="50000"/>
                <a:hueOff val="-7894088"/>
                <a:satOff val="-8573"/>
                <a:lumOff val="16145"/>
                <a:alphaOff val="0"/>
                <a:shade val="85000"/>
                <a:satMod val="130000"/>
              </a:schemeClr>
            </a:gs>
            <a:gs pos="34000">
              <a:schemeClr val="accent5">
                <a:tint val="50000"/>
                <a:hueOff val="-7894088"/>
                <a:satOff val="-8573"/>
                <a:lumOff val="16145"/>
                <a:alphaOff val="0"/>
                <a:shade val="87000"/>
                <a:satMod val="125000"/>
              </a:schemeClr>
            </a:gs>
            <a:gs pos="70000">
              <a:schemeClr val="accent5">
                <a:tint val="50000"/>
                <a:hueOff val="-7894088"/>
                <a:satOff val="-8573"/>
                <a:lumOff val="16145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5">
                <a:tint val="50000"/>
                <a:hueOff val="-7894088"/>
                <a:satOff val="-8573"/>
                <a:lumOff val="16145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DD176003-12B0-4499-B458-936AFA6F9B80}">
      <dsp:nvSpPr>
        <dsp:cNvPr id="0" name=""/>
        <dsp:cNvSpPr/>
      </dsp:nvSpPr>
      <dsp:spPr>
        <a:xfrm>
          <a:off x="2512866" y="2928083"/>
          <a:ext cx="1843310" cy="1090610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5">
                <a:hueOff val="-5422548"/>
                <a:satOff val="-50803"/>
                <a:lumOff val="21177"/>
                <a:alphaOff val="0"/>
                <a:shade val="85000"/>
                <a:satMod val="130000"/>
              </a:schemeClr>
            </a:gs>
            <a:gs pos="34000">
              <a:schemeClr val="accent5">
                <a:hueOff val="-5422548"/>
                <a:satOff val="-50803"/>
                <a:lumOff val="21177"/>
                <a:alphaOff val="0"/>
                <a:shade val="87000"/>
                <a:satMod val="125000"/>
              </a:schemeClr>
            </a:gs>
            <a:gs pos="70000">
              <a:schemeClr val="accent5">
                <a:hueOff val="-5422548"/>
                <a:satOff val="-50803"/>
                <a:lumOff val="21177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5">
                <a:hueOff val="-5422548"/>
                <a:satOff val="-50803"/>
                <a:lumOff val="21177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rPr>
            <a:t>Objetivos</a:t>
          </a:r>
          <a:r>
            <a:rPr lang="en-US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rPr>
            <a:t> de </a:t>
          </a:r>
          <a:r>
            <a:rPr lang="en-US" sz="16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rPr>
            <a:t>Desarrollo</a:t>
          </a:r>
          <a:r>
            <a:rPr lang="en-US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rPr>
            <a:t> </a:t>
          </a:r>
          <a:r>
            <a:rPr lang="en-US" sz="16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rPr>
            <a:t>Sostenible</a:t>
          </a:r>
          <a:r>
            <a:rPr lang="en-US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rPr>
            <a:t> (ODS</a:t>
          </a:r>
          <a:r>
            <a:rPr lang="en-US" sz="1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rPr>
            <a:t>)</a:t>
          </a:r>
          <a:endParaRPr lang="es-MX" sz="1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566115" y="2981332"/>
        <a:ext cx="1736812" cy="984112"/>
      </dsp:txXfrm>
    </dsp:sp>
    <dsp:sp modelId="{390A9A45-8E99-4A11-84FB-71D9D1DF8C42}">
      <dsp:nvSpPr>
        <dsp:cNvPr id="0" name=""/>
        <dsp:cNvSpPr/>
      </dsp:nvSpPr>
      <dsp:spPr>
        <a:xfrm>
          <a:off x="6360733" y="3082997"/>
          <a:ext cx="1133203" cy="8814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602A8D-7BB3-43F0-BC1A-5284370FAAEA}">
      <dsp:nvSpPr>
        <dsp:cNvPr id="0" name=""/>
        <dsp:cNvSpPr/>
      </dsp:nvSpPr>
      <dsp:spPr>
        <a:xfrm>
          <a:off x="3208056" y="3805985"/>
          <a:ext cx="1558086" cy="1090610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5">
                <a:hueOff val="-7230064"/>
                <a:satOff val="-67737"/>
                <a:lumOff val="28236"/>
                <a:alphaOff val="0"/>
                <a:shade val="85000"/>
                <a:satMod val="130000"/>
              </a:schemeClr>
            </a:gs>
            <a:gs pos="34000">
              <a:schemeClr val="accent5">
                <a:hueOff val="-7230064"/>
                <a:satOff val="-67737"/>
                <a:lumOff val="28236"/>
                <a:alphaOff val="0"/>
                <a:shade val="87000"/>
                <a:satMod val="125000"/>
              </a:schemeClr>
            </a:gs>
            <a:gs pos="70000">
              <a:schemeClr val="accent5">
                <a:hueOff val="-7230064"/>
                <a:satOff val="-67737"/>
                <a:lumOff val="28236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5">
                <a:hueOff val="-7230064"/>
                <a:satOff val="-67737"/>
                <a:lumOff val="28236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rPr>
            <a:t>Consulta</a:t>
          </a:r>
          <a:r>
            <a:rPr lang="en-US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rPr>
            <a:t> </a:t>
          </a:r>
          <a:r>
            <a:rPr lang="en-US" sz="16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rPr>
            <a:t>pública</a:t>
          </a:r>
          <a:endParaRPr lang="es-MX" sz="1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261305" y="3859234"/>
        <a:ext cx="1451588" cy="98411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DF9B9C-DA9F-47E4-B462-E5370AF83EB3}">
      <dsp:nvSpPr>
        <dsp:cNvPr id="0" name=""/>
        <dsp:cNvSpPr/>
      </dsp:nvSpPr>
      <dsp:spPr>
        <a:xfrm>
          <a:off x="0" y="21875"/>
          <a:ext cx="2209800" cy="5184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noProof="0" dirty="0" smtClean="0"/>
            <a:t>9 </a:t>
          </a:r>
          <a:r>
            <a:rPr lang="en-US" sz="1800" kern="1200" noProof="0" dirty="0" err="1" smtClean="0"/>
            <a:t>Prioridades</a:t>
          </a:r>
          <a:r>
            <a:rPr lang="en-US" sz="1800" kern="1200" noProof="0" dirty="0" smtClean="0"/>
            <a:t>:</a:t>
          </a:r>
          <a:endParaRPr lang="en-US" sz="1800" kern="1200" noProof="0" dirty="0"/>
        </a:p>
      </dsp:txBody>
      <dsp:txXfrm>
        <a:off x="0" y="21875"/>
        <a:ext cx="2209800" cy="518400"/>
      </dsp:txXfrm>
    </dsp:sp>
    <dsp:sp modelId="{2644C33C-C8F0-4306-BCA6-19271650118E}">
      <dsp:nvSpPr>
        <dsp:cNvPr id="0" name=""/>
        <dsp:cNvSpPr/>
      </dsp:nvSpPr>
      <dsp:spPr>
        <a:xfrm>
          <a:off x="0" y="562150"/>
          <a:ext cx="2209800" cy="434807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noProof="0" dirty="0" smtClean="0">
              <a:latin typeface="+mn-lt"/>
            </a:rPr>
            <a:t>Planes y </a:t>
          </a:r>
          <a:r>
            <a:rPr lang="en-US" sz="1800" kern="1200" noProof="0" dirty="0" err="1" smtClean="0">
              <a:latin typeface="+mn-lt"/>
            </a:rPr>
            <a:t>políticas</a:t>
          </a:r>
          <a:r>
            <a:rPr lang="en-US" sz="1800" kern="1200" noProof="0" dirty="0" smtClean="0">
              <a:latin typeface="+mn-lt"/>
            </a:rPr>
            <a:t> </a:t>
          </a:r>
          <a:r>
            <a:rPr lang="en-US" sz="1800" kern="1200" noProof="0" dirty="0" err="1" smtClean="0">
              <a:latin typeface="+mn-lt"/>
            </a:rPr>
            <a:t>nacionales</a:t>
          </a:r>
          <a:r>
            <a:rPr lang="en-US" sz="1800" kern="1200" noProof="0" dirty="0" smtClean="0">
              <a:latin typeface="+mn-lt"/>
            </a:rPr>
            <a:t> de CPS*</a:t>
          </a:r>
          <a:endParaRPr lang="en-US" sz="1800" kern="1200" noProof="0" dirty="0">
            <a:latin typeface="+mn-lt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noProof="0" dirty="0" smtClean="0">
              <a:latin typeface="+mn-lt"/>
            </a:rPr>
            <a:t>PYMEs *</a:t>
          </a:r>
          <a:endParaRPr lang="en-US" sz="1800" kern="1200" noProof="0" dirty="0">
            <a:latin typeface="+mn-lt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noProof="0" dirty="0" err="1" smtClean="0">
              <a:latin typeface="+mn-lt"/>
            </a:rPr>
            <a:t>Gestión</a:t>
          </a:r>
          <a:r>
            <a:rPr lang="en-US" sz="1800" kern="1200" noProof="0" dirty="0" smtClean="0">
              <a:latin typeface="+mn-lt"/>
            </a:rPr>
            <a:t> integral de </a:t>
          </a:r>
          <a:r>
            <a:rPr lang="en-US" sz="1800" kern="1200" noProof="0" dirty="0" err="1" smtClean="0">
              <a:latin typeface="+mn-lt"/>
            </a:rPr>
            <a:t>residuos</a:t>
          </a:r>
          <a:r>
            <a:rPr lang="en-US" sz="1800" kern="1200" noProof="0" dirty="0" smtClean="0">
              <a:latin typeface="+mn-lt"/>
            </a:rPr>
            <a:t>*</a:t>
          </a:r>
          <a:endParaRPr lang="en-US" sz="1800" kern="1200" noProof="0" dirty="0">
            <a:latin typeface="+mn-lt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noProof="0" dirty="0" err="1" smtClean="0">
              <a:latin typeface="+mn-lt"/>
            </a:rPr>
            <a:t>Sistemas</a:t>
          </a:r>
          <a:r>
            <a:rPr lang="en-US" sz="1800" kern="1200" noProof="0" dirty="0" smtClean="0">
              <a:latin typeface="+mn-lt"/>
            </a:rPr>
            <a:t> </a:t>
          </a:r>
          <a:r>
            <a:rPr lang="en-US" sz="1800" kern="1200" noProof="0" dirty="0" err="1" smtClean="0">
              <a:latin typeface="+mn-lt"/>
            </a:rPr>
            <a:t>alimentarios</a:t>
          </a:r>
          <a:endParaRPr lang="en-US" sz="1800" kern="1200" noProof="0" dirty="0">
            <a:latin typeface="+mn-lt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1" kern="1200" noProof="0" dirty="0" err="1" smtClean="0">
              <a:latin typeface="+mn-lt"/>
            </a:rPr>
            <a:t>Estilos</a:t>
          </a:r>
          <a:r>
            <a:rPr lang="en-US" sz="1800" b="1" kern="1200" noProof="0" dirty="0" smtClean="0">
              <a:latin typeface="+mn-lt"/>
            </a:rPr>
            <a:t> de Vida y </a:t>
          </a:r>
          <a:r>
            <a:rPr lang="en-US" sz="1800" b="1" kern="1200" noProof="0" dirty="0" err="1" smtClean="0">
              <a:latin typeface="+mn-lt"/>
            </a:rPr>
            <a:t>educación</a:t>
          </a:r>
          <a:endParaRPr lang="en-US" sz="1800" b="1" kern="1200" noProof="0" dirty="0">
            <a:latin typeface="+mn-lt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noProof="0" dirty="0" err="1" smtClean="0">
              <a:latin typeface="+mn-lt"/>
            </a:rPr>
            <a:t>Compra</a:t>
          </a:r>
          <a:r>
            <a:rPr lang="en-US" sz="1800" kern="1200" noProof="0" dirty="0" smtClean="0">
              <a:latin typeface="+mn-lt"/>
            </a:rPr>
            <a:t> </a:t>
          </a:r>
          <a:r>
            <a:rPr lang="en-US" sz="1800" kern="1200" noProof="0" dirty="0" err="1" smtClean="0">
              <a:latin typeface="+mn-lt"/>
            </a:rPr>
            <a:t>pública</a:t>
          </a:r>
          <a:endParaRPr lang="en-US" sz="1800" kern="1200" noProof="0" dirty="0">
            <a:latin typeface="+mn-lt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noProof="0" dirty="0" err="1" smtClean="0">
              <a:latin typeface="+mn-lt"/>
            </a:rPr>
            <a:t>Turismo</a:t>
          </a:r>
          <a:endParaRPr lang="en-US" sz="1800" kern="1200" noProof="0" dirty="0">
            <a:latin typeface="+mn-lt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noProof="0" dirty="0" err="1" smtClean="0">
              <a:latin typeface="+mn-lt"/>
            </a:rPr>
            <a:t>Información</a:t>
          </a:r>
          <a:r>
            <a:rPr lang="en-US" sz="1800" kern="1200" noProof="0" dirty="0" smtClean="0">
              <a:latin typeface="+mn-lt"/>
            </a:rPr>
            <a:t> al </a:t>
          </a:r>
          <a:r>
            <a:rPr lang="en-US" sz="1800" kern="1200" noProof="0" dirty="0" err="1" smtClean="0">
              <a:latin typeface="+mn-lt"/>
            </a:rPr>
            <a:t>consumidor</a:t>
          </a:r>
          <a:endParaRPr lang="en-US" sz="1800" kern="1200" noProof="0" dirty="0">
            <a:latin typeface="+mn-lt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noProof="0" dirty="0" err="1" smtClean="0">
              <a:latin typeface="+mn-lt"/>
            </a:rPr>
            <a:t>Edificios</a:t>
          </a:r>
          <a:r>
            <a:rPr lang="en-US" sz="1800" kern="1200" noProof="0" dirty="0" smtClean="0">
              <a:latin typeface="+mn-lt"/>
            </a:rPr>
            <a:t> y </a:t>
          </a:r>
          <a:r>
            <a:rPr lang="en-US" sz="1800" kern="1200" noProof="0" dirty="0" err="1" smtClean="0">
              <a:latin typeface="+mn-lt"/>
            </a:rPr>
            <a:t>construcción</a:t>
          </a:r>
          <a:endParaRPr lang="en-US" sz="1800" kern="1200" noProof="0" dirty="0">
            <a:latin typeface="+mn-lt"/>
          </a:endParaRPr>
        </a:p>
      </dsp:txBody>
      <dsp:txXfrm>
        <a:off x="0" y="562150"/>
        <a:ext cx="2209800" cy="43480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825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41F7BF-EC18-DB46-8EFB-10CAB93D2160}" type="datetimeFigureOut">
              <a:rPr lang="en-US" smtClean="0"/>
              <a:pPr/>
              <a:t>10/7/2016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88925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8250" y="9428163"/>
            <a:ext cx="288925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985FB0-C15E-3943-9791-283CC4D9CA36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7617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68FACB-2666-4E3C-A3D5-78B73F4E7CD0}" type="datetimeFigureOut">
              <a:rPr lang="en-US" smtClean="0"/>
              <a:pPr/>
              <a:t>10/7/2016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B248D0-022D-4D32-92E2-440479460D22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201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 w="12701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6083" name="Notes Placeholder 2"/>
          <p:cNvSpPr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A" altLang="es-PA"/>
          </a:p>
          <a:p>
            <a:r>
              <a:rPr lang="en-US" altLang="es-PA"/>
              <a:t> </a:t>
            </a:r>
          </a:p>
        </p:txBody>
      </p:sp>
      <p:sp>
        <p:nvSpPr>
          <p:cNvPr id="4" name="Slide Number Placeholder 3"/>
          <p:cNvSpPr txBox="1"/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fld id="{6E58D655-A2E3-894F-A3B2-75F0508523CB}" type="slidenum">
              <a:rPr lang="es-ES_tradnl" altLang="es-ES_tradnl">
                <a:solidFill>
                  <a:srgbClr val="000000"/>
                </a:solidFill>
                <a:latin typeface="Calibri" charset="0"/>
              </a:rPr>
              <a:pPr algn="r" eaLnBrk="1" hangingPunct="1"/>
              <a:t>1</a:t>
            </a:fld>
            <a:endParaRPr lang="en-US" altLang="es-ES_tradnl" sz="1200">
              <a:solidFill>
                <a:srgbClr val="00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5354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buFontTx/>
              <a:buChar char="-"/>
            </a:pPr>
            <a:endParaRPr lang="en-US" altLang="es-P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E46802A0-E72D-6C48-ABD1-6E9733138940}" type="slidenum">
              <a:rPr lang="en-US" altLang="es-ES_tradnl">
                <a:latin typeface="Calibri" charset="0"/>
              </a:rPr>
              <a:pPr eaLnBrk="1" hangingPunct="1"/>
              <a:t>13</a:t>
            </a:fld>
            <a:endParaRPr lang="en-US" altLang="es-ES_tradnl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96357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B248D0-022D-4D32-92E2-440479460D22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315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MX" sz="1200" i="1" dirty="0" err="1" smtClean="0">
                <a:solidFill>
                  <a:srgbClr val="404040"/>
                </a:solidFill>
                <a:cs typeface="Arial" charset="0"/>
              </a:rPr>
              <a:t>Building</a:t>
            </a:r>
            <a:r>
              <a:rPr lang="es-MX" sz="1200" i="1" dirty="0" smtClean="0">
                <a:solidFill>
                  <a:srgbClr val="404040"/>
                </a:solidFill>
                <a:cs typeface="Arial" charset="0"/>
              </a:rPr>
              <a:t>  </a:t>
            </a:r>
            <a:r>
              <a:rPr lang="es-MX" sz="1200" i="1" dirty="0" err="1" smtClean="0">
                <a:solidFill>
                  <a:srgbClr val="404040"/>
                </a:solidFill>
                <a:cs typeface="Arial" charset="0"/>
              </a:rPr>
              <a:t>upon</a:t>
            </a:r>
            <a:r>
              <a:rPr lang="es-MX" sz="1200" i="1" dirty="0" smtClean="0">
                <a:solidFill>
                  <a:srgbClr val="404040"/>
                </a:solidFill>
                <a:cs typeface="Arial" charset="0"/>
              </a:rPr>
              <a:t>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PA" sz="800" dirty="0" smtClean="0">
              <a:solidFill>
                <a:srgbClr val="404040"/>
              </a:solidFill>
              <a:cs typeface="Arial" charset="0"/>
            </a:endParaRP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en-US" sz="1200" b="1" dirty="0" smtClean="0">
                <a:solidFill>
                  <a:srgbClr val="404040"/>
                </a:solidFill>
                <a:cs typeface="Arial" charset="0"/>
              </a:rPr>
              <a:t>Regional SCP Strategy 2003</a:t>
            </a:r>
            <a:r>
              <a:rPr lang="en-US" sz="1200" dirty="0" smtClean="0">
                <a:solidFill>
                  <a:srgbClr val="404040"/>
                </a:solidFill>
                <a:cs typeface="Arial" charset="0"/>
              </a:rPr>
              <a:t>, </a:t>
            </a:r>
            <a:endParaRPr lang="en-US" sz="800" dirty="0" smtClean="0">
              <a:solidFill>
                <a:srgbClr val="404040"/>
              </a:solidFill>
              <a:cs typeface="Arial" charset="0"/>
            </a:endParaRP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en-US" sz="1200" b="1" dirty="0" smtClean="0">
                <a:solidFill>
                  <a:srgbClr val="404040"/>
                </a:solidFill>
                <a:cs typeface="Arial" charset="0"/>
              </a:rPr>
              <a:t>10YFP</a:t>
            </a:r>
            <a:r>
              <a:rPr lang="en-US" sz="1200" dirty="0" smtClean="0">
                <a:solidFill>
                  <a:srgbClr val="404040"/>
                </a:solidFill>
                <a:cs typeface="Arial" charset="0"/>
              </a:rPr>
              <a:t> adopted at Rio+20, and </a:t>
            </a:r>
            <a:endParaRPr lang="en-US" sz="1200" b="1" dirty="0" smtClean="0">
              <a:solidFill>
                <a:srgbClr val="404040"/>
              </a:solidFill>
              <a:cs typeface="Arial" charset="0"/>
            </a:endParaRP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en-US" sz="1200" b="1" dirty="0" smtClean="0">
                <a:solidFill>
                  <a:srgbClr val="404040"/>
                </a:solidFill>
                <a:cs typeface="Arial" charset="0"/>
              </a:rPr>
              <a:t>SCP Decisions of the Forum of Ministers of Environment of LAC (</a:t>
            </a:r>
            <a:r>
              <a:rPr lang="en-US" sz="1200" dirty="0" smtClean="0">
                <a:solidFill>
                  <a:srgbClr val="404040"/>
                </a:solidFill>
                <a:cs typeface="Arial" charset="0"/>
              </a:rPr>
              <a:t>Decision 7, XIX Meeting – Mexico, March, 2014) </a:t>
            </a:r>
            <a:endParaRPr lang="en-US" sz="800" dirty="0" smtClean="0">
              <a:solidFill>
                <a:srgbClr val="404040"/>
              </a:solidFill>
              <a:cs typeface="Arial" charset="0"/>
            </a:endParaRPr>
          </a:p>
          <a:p>
            <a:pPr marL="228600" indent="-2286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en-US" sz="1200" b="1" dirty="0" smtClean="0">
                <a:solidFill>
                  <a:srgbClr val="404040"/>
                </a:solidFill>
                <a:cs typeface="Arial" charset="0"/>
              </a:rPr>
              <a:t>Sustainable Development Goals (SDG</a:t>
            </a:r>
            <a:r>
              <a:rPr lang="en-US" sz="1200" dirty="0" smtClean="0">
                <a:solidFill>
                  <a:srgbClr val="404040"/>
                </a:solidFill>
                <a:cs typeface="Arial" charset="0"/>
              </a:rPr>
              <a:t>).</a:t>
            </a:r>
          </a:p>
          <a:p>
            <a:pPr marL="228600" indent="-2286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en-US" sz="1200" b="1" dirty="0" smtClean="0">
                <a:solidFill>
                  <a:srgbClr val="404040"/>
                </a:solidFill>
                <a:cs typeface="Arial" charset="0"/>
              </a:rPr>
              <a:t>Public consultation </a:t>
            </a:r>
            <a:r>
              <a:rPr lang="en-US" sz="1200" dirty="0" smtClean="0">
                <a:solidFill>
                  <a:srgbClr val="404040"/>
                </a:solidFill>
                <a:cs typeface="Arial" charset="0"/>
              </a:rPr>
              <a:t>with governments and stakeholders (including NFP and SFP)</a:t>
            </a:r>
          </a:p>
          <a:p>
            <a:r>
              <a:rPr lang="es-MX" dirty="0" err="1" smtClean="0"/>
              <a:t>Focus</a:t>
            </a:r>
            <a:r>
              <a:rPr lang="es-MX" dirty="0" smtClean="0"/>
              <a:t> </a:t>
            </a:r>
            <a:r>
              <a:rPr lang="es-MX" dirty="0" err="1" smtClean="0"/>
              <a:t>on</a:t>
            </a:r>
            <a:r>
              <a:rPr lang="es-MX" dirty="0" smtClean="0"/>
              <a:t>: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s-MX" dirty="0" err="1" smtClean="0"/>
              <a:t>Being</a:t>
            </a:r>
            <a:r>
              <a:rPr lang="es-MX" dirty="0" smtClean="0"/>
              <a:t> </a:t>
            </a:r>
            <a:r>
              <a:rPr lang="es-MX" dirty="0" err="1" smtClean="0"/>
              <a:t>propositive</a:t>
            </a:r>
            <a:endParaRPr lang="es-MX" dirty="0" smtClean="0"/>
          </a:p>
          <a:p>
            <a:pPr marL="285750" indent="-285750">
              <a:buFont typeface="Wingdings" pitchFamily="2" charset="2"/>
              <a:buChar char="Ø"/>
            </a:pPr>
            <a:r>
              <a:rPr lang="es-MX" dirty="0" err="1" smtClean="0"/>
              <a:t>Being</a:t>
            </a:r>
            <a:r>
              <a:rPr lang="es-MX" dirty="0" smtClean="0"/>
              <a:t> </a:t>
            </a:r>
            <a:r>
              <a:rPr lang="es-MX" dirty="0" err="1" smtClean="0"/>
              <a:t>innovative</a:t>
            </a:r>
            <a:endParaRPr lang="es-MX" dirty="0" smtClean="0"/>
          </a:p>
          <a:p>
            <a:pPr marL="285750" indent="-285750">
              <a:buFont typeface="Wingdings" pitchFamily="2" charset="2"/>
              <a:buChar char="Ø"/>
            </a:pPr>
            <a:r>
              <a:rPr lang="en-US" dirty="0" smtClean="0"/>
              <a:t>Finding and including existing initiatives and partners</a:t>
            </a:r>
            <a:endParaRPr lang="es-MX" dirty="0" smtClean="0"/>
          </a:p>
          <a:p>
            <a:pPr marL="285750" indent="-285750">
              <a:buFont typeface="Wingdings" pitchFamily="2" charset="2"/>
              <a:buChar char="Ø"/>
            </a:pPr>
            <a:r>
              <a:rPr lang="es-MX" dirty="0" err="1" smtClean="0"/>
              <a:t>Finding</a:t>
            </a:r>
            <a:r>
              <a:rPr lang="es-MX" dirty="0" smtClean="0"/>
              <a:t> and </a:t>
            </a:r>
            <a:r>
              <a:rPr lang="es-MX" dirty="0" err="1" smtClean="0"/>
              <a:t>building</a:t>
            </a:r>
            <a:r>
              <a:rPr lang="es-MX" dirty="0" smtClean="0"/>
              <a:t> </a:t>
            </a:r>
            <a:r>
              <a:rPr lang="es-MX" dirty="0" err="1" smtClean="0"/>
              <a:t>synergies</a:t>
            </a:r>
            <a:endParaRPr lang="es-MX" dirty="0" smtClean="0"/>
          </a:p>
          <a:p>
            <a:pPr marL="285750" indent="-285750">
              <a:buFont typeface="Wingdings" pitchFamily="2" charset="2"/>
              <a:buChar char="Ø"/>
            </a:pPr>
            <a:r>
              <a:rPr lang="es-MX" dirty="0" err="1" smtClean="0"/>
              <a:t>Finding</a:t>
            </a:r>
            <a:r>
              <a:rPr lang="es-MX" dirty="0" smtClean="0"/>
              <a:t> and </a:t>
            </a:r>
            <a:r>
              <a:rPr lang="es-MX" dirty="0" err="1" smtClean="0"/>
              <a:t>implementing</a:t>
            </a:r>
            <a:r>
              <a:rPr lang="es-MX" dirty="0" smtClean="0"/>
              <a:t> </a:t>
            </a:r>
            <a:r>
              <a:rPr lang="es-MX" dirty="0" err="1" smtClean="0"/>
              <a:t>different</a:t>
            </a:r>
            <a:r>
              <a:rPr lang="es-MX" dirty="0" smtClean="0"/>
              <a:t> </a:t>
            </a:r>
            <a:r>
              <a:rPr lang="es-MX" dirty="0" err="1" smtClean="0"/>
              <a:t>financial</a:t>
            </a:r>
            <a:r>
              <a:rPr lang="es-MX" dirty="0" smtClean="0"/>
              <a:t> </a:t>
            </a:r>
            <a:r>
              <a:rPr lang="es-MX" dirty="0" err="1" smtClean="0"/>
              <a:t>sources</a:t>
            </a:r>
            <a:endParaRPr lang="es-MX" dirty="0" smtClean="0"/>
          </a:p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B248D0-022D-4D32-92E2-440479460D22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5343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 w="12701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6083" name="Notes Placeholder 2"/>
          <p:cNvSpPr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altLang="es-PA" dirty="0" err="1" smtClean="0"/>
              <a:t>Decada</a:t>
            </a:r>
            <a:r>
              <a:rPr lang="es-MX" altLang="es-PA" dirty="0" smtClean="0"/>
              <a:t>:</a:t>
            </a:r>
            <a:r>
              <a:rPr lang="es-MX" altLang="es-PA" baseline="0" dirty="0" smtClean="0"/>
              <a:t> </a:t>
            </a:r>
            <a:r>
              <a:rPr lang="es-MX" sz="1200" dirty="0" smtClean="0"/>
              <a:t>Programa</a:t>
            </a:r>
            <a:r>
              <a:rPr lang="es-PA" sz="1200" dirty="0" smtClean="0"/>
              <a:t>integrar los principios, valores y prácticas del Desarrollo Sostenible en todos los aspectos de la educación y el aprendizaje, con el objetivo de fomentar cambios de comportamiento necesarios para preservar en el futuro la integridad del medio ambiente y la viabilidad de la economía, y para que las generaciones actuales y venideras gocen de justicia social. </a:t>
            </a:r>
            <a:endParaRPr lang="en-GB" sz="1200" dirty="0" smtClean="0"/>
          </a:p>
          <a:p>
            <a:endParaRPr lang="en-US" altLang="es-PA" dirty="0"/>
          </a:p>
        </p:txBody>
      </p:sp>
      <p:sp>
        <p:nvSpPr>
          <p:cNvPr id="4" name="Slide Number Placeholder 3"/>
          <p:cNvSpPr txBox="1"/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fld id="{6E58D655-A2E3-894F-A3B2-75F0508523CB}" type="slidenum">
              <a:rPr lang="es-ES_tradnl" altLang="es-ES_tradnl">
                <a:solidFill>
                  <a:srgbClr val="000000"/>
                </a:solidFill>
                <a:latin typeface="Calibri" charset="0"/>
              </a:rPr>
              <a:pPr algn="r" eaLnBrk="1" hangingPunct="1"/>
              <a:t>19</a:t>
            </a:fld>
            <a:endParaRPr lang="en-US" altLang="es-ES_tradnl" sz="1200">
              <a:solidFill>
                <a:srgbClr val="00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5354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AC4BB-9175-48AD-8BD8-979213668C4E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4636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AC4BB-9175-48AD-8BD8-979213668C4E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9145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 w="12701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6083" name="Notes Placeholder 2"/>
          <p:cNvSpPr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A" altLang="es-PA"/>
          </a:p>
          <a:p>
            <a:r>
              <a:rPr lang="en-US" altLang="es-PA"/>
              <a:t> </a:t>
            </a:r>
          </a:p>
        </p:txBody>
      </p:sp>
      <p:sp>
        <p:nvSpPr>
          <p:cNvPr id="4" name="Slide Number Placeholder 3"/>
          <p:cNvSpPr txBox="1"/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fld id="{6E58D655-A2E3-894F-A3B2-75F0508523CB}" type="slidenum">
              <a:rPr lang="es-ES_tradnl" altLang="es-ES_tradnl">
                <a:solidFill>
                  <a:srgbClr val="000000"/>
                </a:solidFill>
                <a:latin typeface="Calibri" charset="0"/>
              </a:rPr>
              <a:pPr algn="r" eaLnBrk="1" hangingPunct="1"/>
              <a:t>23</a:t>
            </a:fld>
            <a:endParaRPr lang="en-US" altLang="es-ES_tradnl" sz="1200">
              <a:solidFill>
                <a:srgbClr val="00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5354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 w="12701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6083" name="Notes Placeholder 2"/>
          <p:cNvSpPr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A" altLang="es-PA"/>
          </a:p>
          <a:p>
            <a:r>
              <a:rPr lang="en-US" altLang="es-PA"/>
              <a:t> </a:t>
            </a:r>
          </a:p>
        </p:txBody>
      </p:sp>
      <p:sp>
        <p:nvSpPr>
          <p:cNvPr id="4" name="Slide Number Placeholder 3"/>
          <p:cNvSpPr txBox="1"/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fld id="{6E58D655-A2E3-894F-A3B2-75F0508523CB}" type="slidenum">
              <a:rPr lang="es-ES_tradnl" altLang="es-ES_tradnl">
                <a:solidFill>
                  <a:srgbClr val="000000"/>
                </a:solidFill>
                <a:latin typeface="Calibri" charset="0"/>
              </a:rPr>
              <a:pPr algn="r" eaLnBrk="1" hangingPunct="1"/>
              <a:t>24</a:t>
            </a:fld>
            <a:endParaRPr lang="en-US" altLang="es-ES_tradnl" sz="1200">
              <a:solidFill>
                <a:srgbClr val="00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5354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 w="12701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6083" name="Notes Placeholder 2"/>
          <p:cNvSpPr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A" altLang="es-PA"/>
          </a:p>
          <a:p>
            <a:r>
              <a:rPr lang="en-US" altLang="es-PA"/>
              <a:t> </a:t>
            </a:r>
          </a:p>
        </p:txBody>
      </p:sp>
      <p:sp>
        <p:nvSpPr>
          <p:cNvPr id="4" name="Slide Number Placeholder 3"/>
          <p:cNvSpPr txBox="1"/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fld id="{6E58D655-A2E3-894F-A3B2-75F0508523CB}" type="slidenum">
              <a:rPr lang="es-ES_tradnl" altLang="es-ES_tradnl">
                <a:solidFill>
                  <a:srgbClr val="000000"/>
                </a:solidFill>
                <a:latin typeface="Calibri" charset="0"/>
              </a:rPr>
              <a:pPr algn="r" eaLnBrk="1" hangingPunct="1"/>
              <a:t>26</a:t>
            </a:fld>
            <a:endParaRPr lang="en-US" altLang="es-ES_tradnl" sz="1200">
              <a:solidFill>
                <a:srgbClr val="00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5354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i="1" dirty="0" smtClean="0"/>
              <a:t>“El futuro está en nuestras manos, juntos, debemos asegurarnos de que nuestros nietos no tendrán que preguntarnos por qué no logramos hacer lo correcto dejándoles sufrir las consecuencias”  </a:t>
            </a:r>
            <a:r>
              <a:rPr lang="es-ES" dirty="0" err="1" smtClean="0"/>
              <a:t>Ban</a:t>
            </a:r>
            <a:r>
              <a:rPr lang="es-ES" dirty="0" smtClean="0"/>
              <a:t> Ki-</a:t>
            </a:r>
            <a:r>
              <a:rPr lang="es-ES" dirty="0" err="1" smtClean="0"/>
              <a:t>moon</a:t>
            </a:r>
            <a:r>
              <a:rPr lang="es-ES" dirty="0" smtClean="0"/>
              <a:t>, Secretario General de las Naciones Unidas</a:t>
            </a:r>
            <a:endParaRPr lang="es-PA" dirty="0" smtClean="0"/>
          </a:p>
          <a:p>
            <a:endParaRPr lang="es-PA" dirty="0" smtClean="0"/>
          </a:p>
          <a:p>
            <a:r>
              <a:rPr lang="es-PA" dirty="0" smtClean="0"/>
              <a:t>Guillermo Castro H., un intelectual panameño de la ecología política, cuando dijo: </a:t>
            </a:r>
          </a:p>
          <a:p>
            <a:r>
              <a:rPr lang="es-PA" dirty="0" smtClean="0"/>
              <a:t>“… siendo el ambiente el resultado de las modalidades de interacción entre los sistemas sociales y los sistemas naturales que caracterizan a una determinada época histórica, si deseamos un ambiente distinto debemos crear una sociedad diferente. </a:t>
            </a:r>
          </a:p>
          <a:p>
            <a:r>
              <a:rPr lang="es-PA" dirty="0" smtClean="0"/>
              <a:t>Desde esa disyuntiva se define todo el potencial y todos los desafíos que encara la educación ambiental en todas sus expresiones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B248D0-022D-4D32-92E2-440479460D22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832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 w="12701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6083" name="Notes Placeholder 2"/>
          <p:cNvSpPr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A" altLang="es-PA"/>
          </a:p>
          <a:p>
            <a:r>
              <a:rPr lang="en-US" altLang="es-PA"/>
              <a:t> </a:t>
            </a:r>
          </a:p>
        </p:txBody>
      </p:sp>
      <p:sp>
        <p:nvSpPr>
          <p:cNvPr id="4" name="Slide Number Placeholder 3"/>
          <p:cNvSpPr txBox="1"/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fld id="{6E58D655-A2E3-894F-A3B2-75F0508523CB}" type="slidenum">
              <a:rPr lang="es-ES_tradnl" altLang="es-ES_tradnl">
                <a:solidFill>
                  <a:srgbClr val="000000"/>
                </a:solidFill>
                <a:latin typeface="Calibri" charset="0"/>
              </a:rPr>
              <a:pPr algn="r" eaLnBrk="1" hangingPunct="1"/>
              <a:t>3</a:t>
            </a:fld>
            <a:endParaRPr lang="en-US" altLang="es-ES_tradnl" sz="1200">
              <a:solidFill>
                <a:srgbClr val="00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5354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 w="12701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6083" name="Notes Placeholder 2"/>
          <p:cNvSpPr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A" altLang="es-PA"/>
          </a:p>
          <a:p>
            <a:r>
              <a:rPr lang="en-US" altLang="es-PA"/>
              <a:t> </a:t>
            </a:r>
          </a:p>
        </p:txBody>
      </p:sp>
      <p:sp>
        <p:nvSpPr>
          <p:cNvPr id="4" name="Slide Number Placeholder 3"/>
          <p:cNvSpPr txBox="1"/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fld id="{6E58D655-A2E3-894F-A3B2-75F0508523CB}" type="slidenum">
              <a:rPr lang="es-ES_tradnl" altLang="es-ES_tradnl">
                <a:solidFill>
                  <a:srgbClr val="000000"/>
                </a:solidFill>
                <a:latin typeface="Calibri" charset="0"/>
              </a:rPr>
              <a:pPr algn="r" eaLnBrk="1" hangingPunct="1"/>
              <a:t>29</a:t>
            </a:fld>
            <a:endParaRPr lang="en-US" altLang="es-ES_tradnl" sz="1200">
              <a:solidFill>
                <a:srgbClr val="00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5354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GB" smtClean="0"/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D591CF-C4F0-4CFD-A473-1ACE94084DC4}" type="slidenum">
              <a:rPr lang="en-US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8447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 w="12701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6083" name="Notes Placeholder 2"/>
          <p:cNvSpPr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A" altLang="es-PA"/>
          </a:p>
          <a:p>
            <a:r>
              <a:rPr lang="en-US" altLang="es-PA"/>
              <a:t> </a:t>
            </a:r>
          </a:p>
        </p:txBody>
      </p:sp>
      <p:sp>
        <p:nvSpPr>
          <p:cNvPr id="4" name="Slide Number Placeholder 3"/>
          <p:cNvSpPr txBox="1"/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fld id="{6E58D655-A2E3-894F-A3B2-75F0508523CB}" type="slidenum">
              <a:rPr lang="es-ES_tradnl" altLang="es-ES_tradnl">
                <a:solidFill>
                  <a:srgbClr val="000000"/>
                </a:solidFill>
                <a:latin typeface="Calibri" charset="0"/>
              </a:rPr>
              <a:pPr algn="r" eaLnBrk="1" hangingPunct="1"/>
              <a:t>4</a:t>
            </a:fld>
            <a:endParaRPr lang="en-US" altLang="es-ES_tradnl" sz="1200">
              <a:solidFill>
                <a:srgbClr val="00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5354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 w="12701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6083" name="Notes Placeholder 2"/>
          <p:cNvSpPr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A" altLang="es-PA" dirty="0"/>
          </a:p>
          <a:p>
            <a:r>
              <a:rPr lang="en-US" altLang="es-PA" dirty="0"/>
              <a:t> </a:t>
            </a:r>
            <a:r>
              <a:rPr lang="en-US" altLang="es-PA" dirty="0" smtClean="0"/>
              <a:t>10 </a:t>
            </a:r>
            <a:r>
              <a:rPr lang="en-US" altLang="es-PA" dirty="0" err="1" smtClean="0"/>
              <a:t>metas</a:t>
            </a:r>
            <a:endParaRPr lang="en-US" altLang="es-PA" dirty="0"/>
          </a:p>
        </p:txBody>
      </p:sp>
      <p:sp>
        <p:nvSpPr>
          <p:cNvPr id="4" name="Slide Number Placeholder 3"/>
          <p:cNvSpPr txBox="1"/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fld id="{6E58D655-A2E3-894F-A3B2-75F0508523CB}" type="slidenum">
              <a:rPr lang="es-ES_tradnl" altLang="es-ES_tradnl">
                <a:solidFill>
                  <a:srgbClr val="000000"/>
                </a:solidFill>
                <a:latin typeface="Calibri" charset="0"/>
              </a:rPr>
              <a:pPr algn="r" eaLnBrk="1" hangingPunct="1"/>
              <a:t>5</a:t>
            </a:fld>
            <a:endParaRPr lang="en-US" altLang="es-ES_tradnl" sz="1200">
              <a:solidFill>
                <a:srgbClr val="00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5354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 w="12701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6083" name="Notes Placeholder 2"/>
          <p:cNvSpPr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A" altLang="es-PA" dirty="0"/>
          </a:p>
          <a:p>
            <a:r>
              <a:rPr lang="en-US" altLang="es-PA" dirty="0"/>
              <a:t> </a:t>
            </a:r>
            <a:r>
              <a:rPr lang="en-US" altLang="es-PA" dirty="0" smtClean="0"/>
              <a:t>10 </a:t>
            </a:r>
            <a:r>
              <a:rPr lang="en-US" altLang="es-PA" dirty="0" err="1" smtClean="0"/>
              <a:t>metas</a:t>
            </a:r>
            <a:endParaRPr lang="en-US" altLang="es-PA" dirty="0"/>
          </a:p>
        </p:txBody>
      </p:sp>
      <p:sp>
        <p:nvSpPr>
          <p:cNvPr id="4" name="Slide Number Placeholder 3"/>
          <p:cNvSpPr txBox="1"/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fld id="{6E58D655-A2E3-894F-A3B2-75F0508523CB}" type="slidenum">
              <a:rPr lang="es-ES_tradnl" altLang="es-ES_tradnl">
                <a:solidFill>
                  <a:srgbClr val="000000"/>
                </a:solidFill>
                <a:latin typeface="Calibri" charset="0"/>
              </a:rPr>
              <a:pPr algn="r" eaLnBrk="1" hangingPunct="1"/>
              <a:t>6</a:t>
            </a:fld>
            <a:endParaRPr lang="en-US" altLang="es-ES_tradnl" sz="1200">
              <a:solidFill>
                <a:srgbClr val="00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5354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 w="12701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7107" name="Notes Placeholder 2"/>
          <p:cNvSpPr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s-PA">
              <a:solidFill>
                <a:srgbClr val="404040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en-US" altLang="es-PA"/>
          </a:p>
          <a:p>
            <a:pPr eaLnBrk="1" hangingPunct="1">
              <a:spcBef>
                <a:spcPct val="0"/>
              </a:spcBef>
            </a:pPr>
            <a:endParaRPr lang="en-US" altLang="es-PA"/>
          </a:p>
        </p:txBody>
      </p:sp>
      <p:sp>
        <p:nvSpPr>
          <p:cNvPr id="4" name="Slide Number Placeholder 3"/>
          <p:cNvSpPr txBox="1"/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fld id="{1A5B25CC-4A48-AC42-AE71-6C255041571D}" type="slidenum">
              <a:rPr lang="es-ES_tradnl" altLang="es-ES_tradnl">
                <a:solidFill>
                  <a:srgbClr val="000000"/>
                </a:solidFill>
                <a:latin typeface="Calibri" charset="0"/>
              </a:rPr>
              <a:pPr algn="r" eaLnBrk="1" hangingPunct="1"/>
              <a:t>7</a:t>
            </a:fld>
            <a:endParaRPr lang="en-US" altLang="es-ES_tradnl" sz="1200">
              <a:solidFill>
                <a:srgbClr val="00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2278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 w="12701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9155" name="Notes Placeholder 2"/>
          <p:cNvSpPr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s-PA"/>
          </a:p>
        </p:txBody>
      </p:sp>
      <p:sp>
        <p:nvSpPr>
          <p:cNvPr id="4" name="Slide Number Placeholder 3"/>
          <p:cNvSpPr txBox="1"/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fld id="{9131F978-4DC6-A740-B89E-68FD09B75D7E}" type="slidenum">
              <a:rPr lang="es-ES_tradnl" altLang="es-ES_tradnl">
                <a:solidFill>
                  <a:srgbClr val="000000"/>
                </a:solidFill>
                <a:latin typeface="Calibri" charset="0"/>
              </a:rPr>
              <a:pPr algn="r" eaLnBrk="1" hangingPunct="1"/>
              <a:t>9</a:t>
            </a:fld>
            <a:endParaRPr lang="en-US" altLang="es-ES_tradnl" sz="1200">
              <a:solidFill>
                <a:srgbClr val="00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74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s-PA" altLang="es-PA" dirty="0" err="1" smtClean="0"/>
              <a:t>Despues</a:t>
            </a:r>
            <a:r>
              <a:rPr lang="es-PA" altLang="es-PA" dirty="0" smtClean="0"/>
              <a:t> de largo proceso se aprobó en 2012</a:t>
            </a:r>
            <a:endParaRPr lang="es-PA" altLang="es-P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FE1F9E3A-EFA6-C541-B17A-14F8167E4852}" type="slidenum">
              <a:rPr lang="en-US" altLang="es-ES_tradnl">
                <a:latin typeface="Calibri" charset="0"/>
              </a:rPr>
              <a:pPr eaLnBrk="1" hangingPunct="1"/>
              <a:t>11</a:t>
            </a:fld>
            <a:endParaRPr lang="en-US" altLang="es-ES_tradnl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083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spcAft>
                <a:spcPts val="1200"/>
              </a:spcAft>
              <a:defRPr/>
            </a:pPr>
            <a:endParaRPr lang="en-US" dirty="0" smtClean="0">
              <a:solidFill>
                <a:srgbClr val="40404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A130D69-EB47-7B4B-9EB2-869C57385766}" type="slidenum">
              <a:rPr lang="en-US" altLang="es-ES_tradnl">
                <a:solidFill>
                  <a:srgbClr val="000000"/>
                </a:solidFill>
                <a:latin typeface="Calibri" charset="0"/>
              </a:rPr>
              <a:pPr eaLnBrk="1" hangingPunct="1"/>
              <a:t>12</a:t>
            </a:fld>
            <a:endParaRPr lang="en-US" altLang="es-ES_tradnl">
              <a:solidFill>
                <a:srgbClr val="00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4447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5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jpe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5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4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3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5.jpe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3.png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28F57-BA76-4952-91FE-CA482DF3B011}" type="datetimeFigureOut">
              <a:rPr lang="en-US" smtClean="0"/>
              <a:pPr/>
              <a:t>10/7/2016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33EA3-52F5-49BA-BC35-8911073F6FF7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28F57-BA76-4952-91FE-CA482DF3B011}" type="datetimeFigureOut">
              <a:rPr lang="en-US" smtClean="0"/>
              <a:pPr/>
              <a:t>10/7/2016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33EA3-52F5-49BA-BC35-8911073F6FF7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28F57-BA76-4952-91FE-CA482DF3B011}" type="datetimeFigureOut">
              <a:rPr lang="en-US" smtClean="0"/>
              <a:pPr/>
              <a:t>10/7/2016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33EA3-52F5-49BA-BC35-8911073F6FF7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9"/>
          <p:cNvCxnSpPr/>
          <p:nvPr userDrawn="1"/>
        </p:nvCxnSpPr>
        <p:spPr>
          <a:xfrm>
            <a:off x="279400" y="4140200"/>
            <a:ext cx="5711825" cy="1588"/>
          </a:xfrm>
          <a:prstGeom prst="line">
            <a:avLst/>
          </a:prstGeom>
          <a:ln>
            <a:solidFill>
              <a:srgbClr val="1048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1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550" y="331788"/>
            <a:ext cx="2921000" cy="87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7" descr="Hosted-by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0688" y="230188"/>
            <a:ext cx="2052637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0"/>
          <p:cNvPicPr>
            <a:picLocks noChangeAspect="1"/>
          </p:cNvPicPr>
          <p:nvPr userDrawn="1"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8705" y="1563697"/>
            <a:ext cx="2225453" cy="4403481"/>
          </a:xfrm>
          <a:prstGeom prst="rect">
            <a:avLst/>
          </a:prstGeom>
        </p:spPr>
      </p:pic>
      <p:sp>
        <p:nvSpPr>
          <p:cNvPr id="6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37244B5-C280-45EC-8FA2-112BD14CC6EC}" type="datetimeFigureOut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10/7/2016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200" dirty="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>
                    <a:tint val="75000"/>
                  </a:srgbClr>
                </a:solidFill>
              </a:rPr>
              <a:t>Presenter</a:t>
            </a:r>
          </a:p>
        </p:txBody>
      </p:sp>
      <p:sp>
        <p:nvSpPr>
          <p:cNvPr id="8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4825466-31A0-4194-8F9F-4450509309A1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1"/>
          <p:cNvCxnSpPr/>
          <p:nvPr userDrawn="1"/>
        </p:nvCxnSpPr>
        <p:spPr>
          <a:xfrm>
            <a:off x="738188" y="908050"/>
            <a:ext cx="786765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275" y="174625"/>
            <a:ext cx="208280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Hosted-by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6500" y="196850"/>
            <a:ext cx="1258888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0"/>
          <p:cNvPicPr>
            <a:picLocks noChangeAspect="1"/>
          </p:cNvPicPr>
          <p:nvPr userDrawn="1"/>
        </p:nvPicPr>
        <p:blipFill rotWithShape="1">
          <a:blip r:embed="rId4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2242"/>
          <a:stretch/>
        </p:blipFill>
        <p:spPr>
          <a:xfrm rot="10800000">
            <a:off x="0" y="1465543"/>
            <a:ext cx="1615732" cy="4822522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738294" y="927633"/>
            <a:ext cx="5866228" cy="82518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 smtClean="0"/>
              <a:t>Title Layout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1148983" y="1885615"/>
            <a:ext cx="7259753" cy="411680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00AFDA2-E18C-4F9C-841A-99DE543EF8C2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/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2683930"/>
            <a:ext cx="827354" cy="1792817"/>
          </a:xfrm>
          <a:prstGeom prst="rect">
            <a:avLst/>
          </a:prstGeom>
        </p:spPr>
      </p:pic>
      <p:cxnSp>
        <p:nvCxnSpPr>
          <p:cNvPr id="5" name="Straight Connector 10"/>
          <p:cNvCxnSpPr/>
          <p:nvPr userDrawn="1"/>
        </p:nvCxnSpPr>
        <p:spPr>
          <a:xfrm>
            <a:off x="166688" y="908050"/>
            <a:ext cx="843915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1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475" y="174625"/>
            <a:ext cx="208280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4" descr="Hosted-by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6500" y="196850"/>
            <a:ext cx="1258888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738294" y="927633"/>
            <a:ext cx="5866228" cy="82518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 smtClean="0"/>
              <a:t>Title Layout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189300" y="1844675"/>
            <a:ext cx="7246174" cy="3636378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A9CA8CA-EA75-4B4B-A8FE-5ECE70E70585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0"/>
          <p:cNvCxnSpPr/>
          <p:nvPr userDrawn="1"/>
        </p:nvCxnSpPr>
        <p:spPr>
          <a:xfrm>
            <a:off x="166688" y="908050"/>
            <a:ext cx="843915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475" y="174625"/>
            <a:ext cx="1679575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2818355" y="237995"/>
            <a:ext cx="4534423" cy="45093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 smtClean="0"/>
              <a:t>Title Layout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189300" y="1844675"/>
            <a:ext cx="7246174" cy="3636378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4FDC3DC-0C04-4F4C-B11E-72772F68A098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90263" y="163513"/>
            <a:ext cx="1196149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883" y="4371925"/>
            <a:ext cx="6507747" cy="157805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47509D-EBC7-40CF-B9E8-5B05A3DDFB87}" type="datetimeFigureOut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10/7/2016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3C72CC-F925-41E6-AF92-95912863D3AE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9"/>
          <p:cNvCxnSpPr/>
          <p:nvPr userDrawn="1"/>
        </p:nvCxnSpPr>
        <p:spPr>
          <a:xfrm>
            <a:off x="279400" y="4140200"/>
            <a:ext cx="5711825" cy="1588"/>
          </a:xfrm>
          <a:prstGeom prst="line">
            <a:avLst/>
          </a:prstGeom>
          <a:ln>
            <a:solidFill>
              <a:srgbClr val="1048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1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36550" y="388220"/>
            <a:ext cx="2921000" cy="760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18325" y="1673225"/>
            <a:ext cx="2225675" cy="440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8F5D6AF-87AF-44F8-8F85-5112532332DE}" type="datetimeFigureOut">
              <a:rPr lang="en-US">
                <a:solidFill>
                  <a:srgbClr val="104B88">
                    <a:tint val="75000"/>
                  </a:srgbClr>
                </a:solidFill>
              </a:rPr>
              <a:pPr>
                <a:defRPr/>
              </a:pPr>
              <a:t>10/7/2016</a:t>
            </a:fld>
            <a:endParaRPr lang="en-US" dirty="0">
              <a:solidFill>
                <a:srgbClr val="104B88">
                  <a:tint val="75000"/>
                </a:srgbClr>
              </a:solidFill>
            </a:endParaRPr>
          </a:p>
        </p:txBody>
      </p:sp>
      <p:sp>
        <p:nvSpPr>
          <p:cNvPr id="7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200" dirty="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srgbClr val="104B88">
                    <a:tint val="75000"/>
                  </a:srgbClr>
                </a:solidFill>
              </a:rPr>
              <a:t>Presenter</a:t>
            </a:r>
          </a:p>
        </p:txBody>
      </p:sp>
      <p:sp>
        <p:nvSpPr>
          <p:cNvPr id="8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2A1E38F-ACAB-4D3C-830A-17BD615CAC0E}" type="slidenum">
              <a:rPr lang="en-US">
                <a:solidFill>
                  <a:srgbClr val="104B88">
                    <a:tint val="75000"/>
                  </a:srgbClr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104B88">
                  <a:tint val="75000"/>
                </a:srgbClr>
              </a:solidFill>
            </a:endParaRPr>
          </a:p>
        </p:txBody>
      </p:sp>
      <p:pic>
        <p:nvPicPr>
          <p:cNvPr id="9" name="Picture 1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984682" y="383710"/>
            <a:ext cx="1835338" cy="88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 descr="Slides for PPT28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088" y="72681"/>
            <a:ext cx="2246312" cy="1684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Connector 11"/>
          <p:cNvCxnSpPr/>
          <p:nvPr userDrawn="1"/>
        </p:nvCxnSpPr>
        <p:spPr>
          <a:xfrm>
            <a:off x="192088" y="1008063"/>
            <a:ext cx="843915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6913" y="5065713"/>
            <a:ext cx="827087" cy="179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343422" y="2010660"/>
            <a:ext cx="8049016" cy="4477821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317301" y="1173985"/>
            <a:ext cx="5866228" cy="507444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200" b="1">
                <a:solidFill>
                  <a:srgbClr val="1A7C23"/>
                </a:solidFill>
              </a:defRPr>
            </a:lvl1pPr>
          </a:lstStyle>
          <a:p>
            <a:r>
              <a:rPr lang="en-US" dirty="0" smtClean="0"/>
              <a:t>Title Layout</a:t>
            </a:r>
            <a:endParaRPr lang="en-US" dirty="0"/>
          </a:p>
        </p:txBody>
      </p:sp>
      <p:pic>
        <p:nvPicPr>
          <p:cNvPr id="12" name="Picture 5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430013" y="304800"/>
            <a:ext cx="1561587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28F57-BA76-4952-91FE-CA482DF3B011}" type="datetimeFigureOut">
              <a:rPr lang="en-US" smtClean="0"/>
              <a:pPr/>
              <a:t>10/7/2016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33EA3-52F5-49BA-BC35-8911073F6FF7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1"/>
          <p:cNvCxnSpPr/>
          <p:nvPr userDrawn="1"/>
        </p:nvCxnSpPr>
        <p:spPr>
          <a:xfrm>
            <a:off x="192088" y="1008063"/>
            <a:ext cx="843915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12"/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16646" y="5065183"/>
            <a:ext cx="827354" cy="1792817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343422" y="1857804"/>
            <a:ext cx="8049016" cy="4630678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20296C0-8864-4D9F-A496-E880FAFEC3EC}" type="slidenum">
              <a:rPr lang="en-US">
                <a:solidFill>
                  <a:srgbClr val="104B88">
                    <a:tint val="75000"/>
                  </a:srgbClr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104B88">
                  <a:tint val="75000"/>
                </a:srgb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80978" y="220271"/>
            <a:ext cx="1999811" cy="520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itle 1"/>
          <p:cNvSpPr txBox="1">
            <a:spLocks/>
          </p:cNvSpPr>
          <p:nvPr userDrawn="1"/>
        </p:nvSpPr>
        <p:spPr>
          <a:xfrm>
            <a:off x="317301" y="1173985"/>
            <a:ext cx="5866228" cy="507444"/>
          </a:xfrm>
          <a:prstGeom prst="rect">
            <a:avLst/>
          </a:prstGeom>
        </p:spPr>
        <p:txBody>
          <a:bodyPr>
            <a:normAutofit/>
          </a:bodyPr>
          <a:lstStyle>
            <a:lvl1pPr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kern="1200" spc="-50">
                <a:solidFill>
                  <a:srgbClr val="1A7C23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404040"/>
                </a:solidFill>
                <a:latin typeface="Calibri Light"/>
              </a:defRPr>
            </a:lvl2pPr>
            <a:lvl3pPr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404040"/>
                </a:solidFill>
                <a:latin typeface="Calibri Light"/>
              </a:defRPr>
            </a:lvl3pPr>
            <a:lvl4pPr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404040"/>
                </a:solidFill>
                <a:latin typeface="Calibri Light"/>
              </a:defRPr>
            </a:lvl4pPr>
            <a:lvl5pPr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404040"/>
                </a:solidFill>
                <a:latin typeface="Calibri Light"/>
              </a:defRPr>
            </a:lvl5pPr>
            <a:lvl6pPr marL="4572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404040"/>
                </a:solidFill>
                <a:latin typeface="Calibri Light"/>
              </a:defRPr>
            </a:lvl6pPr>
            <a:lvl7pPr marL="9144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404040"/>
                </a:solidFill>
                <a:latin typeface="Calibri Light"/>
              </a:defRPr>
            </a:lvl7pPr>
            <a:lvl8pPr marL="13716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404040"/>
                </a:solidFill>
                <a:latin typeface="Calibri Light"/>
              </a:defRPr>
            </a:lvl8pPr>
            <a:lvl9pPr marL="18288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404040"/>
                </a:solidFill>
                <a:latin typeface="Calibri Light"/>
              </a:defRPr>
            </a:lvl9pPr>
          </a:lstStyle>
          <a:p>
            <a:r>
              <a:rPr lang="en-US" smtClean="0"/>
              <a:t>Title Layout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251826" y="161981"/>
            <a:ext cx="1440599" cy="695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9852E9-3ABA-4CB4-B812-27827F863EBD}" type="datetimeFigureOut">
              <a:rPr lang="en-US">
                <a:solidFill>
                  <a:srgbClr val="104B88">
                    <a:tint val="75000"/>
                  </a:srgbClr>
                </a:solidFill>
              </a:rPr>
              <a:pPr>
                <a:defRPr/>
              </a:pPr>
              <a:t>10/7/2016</a:t>
            </a:fld>
            <a:endParaRPr lang="en-US" dirty="0">
              <a:solidFill>
                <a:srgbClr val="104B88">
                  <a:tint val="75000"/>
                </a:srgbClr>
              </a:solidFill>
            </a:endParaRPr>
          </a:p>
        </p:txBody>
      </p:sp>
      <p:sp>
        <p:nvSpPr>
          <p:cNvPr id="5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04B88">
                  <a:tint val="75000"/>
                </a:srgbClr>
              </a:solidFill>
            </a:endParaRPr>
          </a:p>
        </p:txBody>
      </p:sp>
      <p:sp>
        <p:nvSpPr>
          <p:cNvPr id="6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9E3CE5-D66C-4170-9372-ED0505D71C08}" type="slidenum">
              <a:rPr lang="en-US">
                <a:solidFill>
                  <a:srgbClr val="104B88">
                    <a:tint val="75000"/>
                  </a:srgbClr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104B88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C5794-DD05-F44E-8745-81E00E940CC0}" type="datetimeFigureOut">
              <a:rPr lang="en-US" smtClean="0"/>
              <a:pPr/>
              <a:t>10/7/2016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EC752-A7FA-484D-B137-56240DA4DFEE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03257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9"/>
          <p:cNvCxnSpPr/>
          <p:nvPr userDrawn="1"/>
        </p:nvCxnSpPr>
        <p:spPr>
          <a:xfrm>
            <a:off x="279400" y="4140200"/>
            <a:ext cx="5711825" cy="1588"/>
          </a:xfrm>
          <a:prstGeom prst="line">
            <a:avLst/>
          </a:prstGeom>
          <a:ln>
            <a:solidFill>
              <a:srgbClr val="1048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0" y="228600"/>
            <a:ext cx="2921000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37669"/>
          <a:stretch>
            <a:fillRect/>
          </a:stretch>
        </p:blipFill>
        <p:spPr bwMode="auto">
          <a:xfrm>
            <a:off x="6918325" y="1673225"/>
            <a:ext cx="2225675" cy="440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703BE7C-D1F7-46E3-A55B-348BDF27B6CC}" type="datetime1">
              <a:rPr lang="en-US" altLang="en-US"/>
              <a:pPr>
                <a:defRPr/>
              </a:pPr>
              <a:t>10/7/2016</a:t>
            </a:fld>
            <a:endParaRPr lang="en-US" altLang="en-US"/>
          </a:p>
        </p:txBody>
      </p:sp>
      <p:sp>
        <p:nvSpPr>
          <p:cNvPr id="7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en-US"/>
              <a:t>Presenter</a:t>
            </a:r>
          </a:p>
        </p:txBody>
      </p:sp>
      <p:sp>
        <p:nvSpPr>
          <p:cNvPr id="8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1DFAB06-CBF9-42D5-948D-62E689D1E014}" type="slidenum">
              <a:rPr lang="en-US" altLang="en-US"/>
              <a:pPr>
                <a:defRPr/>
              </a:pPr>
              <a:t>‹Nº›</a:t>
            </a:fld>
            <a:endParaRPr lang="en-US" altLang="en-US"/>
          </a:p>
        </p:txBody>
      </p:sp>
      <p:pic>
        <p:nvPicPr>
          <p:cNvPr id="9" name="Picture 3" descr="Slides for PPT28.jp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2088" y="72681"/>
            <a:ext cx="2246312" cy="1684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158981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1"/>
          <p:cNvCxnSpPr/>
          <p:nvPr userDrawn="1"/>
        </p:nvCxnSpPr>
        <p:spPr>
          <a:xfrm>
            <a:off x="192088" y="1008063"/>
            <a:ext cx="843915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187325"/>
            <a:ext cx="1698625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850" y="163513"/>
            <a:ext cx="1196975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/>
          <p:cNvPicPr>
            <a:picLocks noChangeAspect="1"/>
          </p:cNvPicPr>
          <p:nvPr userDrawn="1"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r="32242"/>
          <a:stretch/>
        </p:blipFill>
        <p:spPr>
          <a:xfrm>
            <a:off x="8316646" y="5065183"/>
            <a:ext cx="827354" cy="1792817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343422" y="1171632"/>
            <a:ext cx="8049016" cy="531685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928267" y="151019"/>
            <a:ext cx="5866228" cy="825187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4800"/>
            </a:lvl1pPr>
          </a:lstStyle>
          <a:p>
            <a:r>
              <a:rPr lang="en-US" dirty="0" smtClean="0"/>
              <a:t>Title Layout</a:t>
            </a:r>
            <a:endParaRPr lang="en-US" dirty="0"/>
          </a:p>
        </p:txBody>
      </p:sp>
      <p:sp>
        <p:nvSpPr>
          <p:cNvPr id="9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E2C562BD-639F-FC4D-B907-AE633D6AC7EE}" type="slidenum">
              <a:rPr lang="en-US" altLang="es-ES_tradnl"/>
              <a:pPr/>
              <a:t>‹Nº›</a:t>
            </a:fld>
            <a:endParaRPr lang="en-US" altLang="es-ES_tradnl"/>
          </a:p>
        </p:txBody>
      </p:sp>
    </p:spTree>
    <p:extLst>
      <p:ext uri="{BB962C8B-B14F-4D97-AF65-F5344CB8AC3E}">
        <p14:creationId xmlns:p14="http://schemas.microsoft.com/office/powerpoint/2010/main" val="9488395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01327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28F57-BA76-4952-91FE-CA482DF3B0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33EA3-52F5-49BA-BC35-8911073F6F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7615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28F57-BA76-4952-91FE-CA482DF3B0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33EA3-52F5-49BA-BC35-8911073F6F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6719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28F57-BA76-4952-91FE-CA482DF3B0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33EA3-52F5-49BA-BC35-8911073F6F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2409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28F57-BA76-4952-91FE-CA482DF3B0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33EA3-52F5-49BA-BC35-8911073F6F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1370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28F57-BA76-4952-91FE-CA482DF3B011}" type="datetimeFigureOut">
              <a:rPr lang="en-US" smtClean="0"/>
              <a:pPr/>
              <a:t>10/7/2016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33EA3-52F5-49BA-BC35-8911073F6FF7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28F57-BA76-4952-91FE-CA482DF3B0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33EA3-52F5-49BA-BC35-8911073F6F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0099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28F57-BA76-4952-91FE-CA482DF3B0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33EA3-52F5-49BA-BC35-8911073F6F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7043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28F57-BA76-4952-91FE-CA482DF3B0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33EA3-52F5-49BA-BC35-8911073F6F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0535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28F57-BA76-4952-91FE-CA482DF3B0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33EA3-52F5-49BA-BC35-8911073F6F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5472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28F57-BA76-4952-91FE-CA482DF3B0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33EA3-52F5-49BA-BC35-8911073F6F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5120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28F57-BA76-4952-91FE-CA482DF3B0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33EA3-52F5-49BA-BC35-8911073F6F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4878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28F57-BA76-4952-91FE-CA482DF3B0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33EA3-52F5-49BA-BC35-8911073F6F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3083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28F57-BA76-4952-91FE-CA482DF3B0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33EA3-52F5-49BA-BC35-8911073F6F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7762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28F57-BA76-4952-91FE-CA482DF3B0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33EA3-52F5-49BA-BC35-8911073F6F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8641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28F57-BA76-4952-91FE-CA482DF3B0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33EA3-52F5-49BA-BC35-8911073F6F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905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28F57-BA76-4952-91FE-CA482DF3B011}" type="datetimeFigureOut">
              <a:rPr lang="en-US" smtClean="0"/>
              <a:pPr/>
              <a:t>10/7/2016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33EA3-52F5-49BA-BC35-8911073F6FF7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28F57-BA76-4952-91FE-CA482DF3B0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33EA3-52F5-49BA-BC35-8911073F6F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9677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28F57-BA76-4952-91FE-CA482DF3B0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33EA3-52F5-49BA-BC35-8911073F6F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0543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28F57-BA76-4952-91FE-CA482DF3B0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33EA3-52F5-49BA-BC35-8911073F6F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8652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28F57-BA76-4952-91FE-CA482DF3B0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33EA3-52F5-49BA-BC35-8911073F6F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6351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28F57-BA76-4952-91FE-CA482DF3B0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33EA3-52F5-49BA-BC35-8911073F6F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7280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28F57-BA76-4952-91FE-CA482DF3B0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33EA3-52F5-49BA-BC35-8911073F6F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31719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28F57-BA76-4952-91FE-CA482DF3B0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33EA3-52F5-49BA-BC35-8911073F6F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9297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28F57-BA76-4952-91FE-CA482DF3B0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33EA3-52F5-49BA-BC35-8911073F6F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48246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0"/>
          <p:cNvCxnSpPr/>
          <p:nvPr userDrawn="1"/>
        </p:nvCxnSpPr>
        <p:spPr>
          <a:xfrm>
            <a:off x="166688" y="908050"/>
            <a:ext cx="843915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13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475" y="174625"/>
            <a:ext cx="1679575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2818355" y="237995"/>
            <a:ext cx="4534423" cy="45093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 smtClean="0"/>
              <a:t>Title Layout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189300" y="1844675"/>
            <a:ext cx="7246174" cy="3636378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4FDC3DC-0C04-4F4C-B11E-72772F68A098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90263" y="163513"/>
            <a:ext cx="1196149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857989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6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6550" y="331788"/>
            <a:ext cx="2921000" cy="87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7" descr="Hosted-by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70688" y="230188"/>
            <a:ext cx="2052637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0"/>
          <p:cNvPicPr>
            <a:picLocks noChangeAspect="1"/>
          </p:cNvPicPr>
          <p:nvPr userDrawn="1"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6938705" y="1563697"/>
            <a:ext cx="2225453" cy="4403481"/>
          </a:xfrm>
          <a:prstGeom prst="rect">
            <a:avLst/>
          </a:prstGeom>
        </p:spPr>
      </p:pic>
      <p:sp>
        <p:nvSpPr>
          <p:cNvPr id="6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37244B5-C280-45EC-8FA2-112BD14CC6EC}" type="datetimeFigureOut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10/7/2016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200" dirty="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>
                    <a:tint val="75000"/>
                  </a:srgbClr>
                </a:solidFill>
              </a:rPr>
              <a:t>Presenter</a:t>
            </a:r>
          </a:p>
        </p:txBody>
      </p:sp>
      <p:sp>
        <p:nvSpPr>
          <p:cNvPr id="8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4825466-31A0-4194-8F9F-4450509309A1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3178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28F57-BA76-4952-91FE-CA482DF3B011}" type="datetimeFigureOut">
              <a:rPr lang="en-US" smtClean="0"/>
              <a:pPr/>
              <a:t>10/7/2016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33EA3-52F5-49BA-BC35-8911073F6FF7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1"/>
          <p:cNvCxnSpPr/>
          <p:nvPr userDrawn="1"/>
        </p:nvCxnSpPr>
        <p:spPr>
          <a:xfrm>
            <a:off x="738188" y="908050"/>
            <a:ext cx="786765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3275" y="174625"/>
            <a:ext cx="208280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Hosted-by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0" y="196850"/>
            <a:ext cx="1258888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0"/>
          <p:cNvPicPr>
            <a:picLocks noChangeAspect="1"/>
          </p:cNvPicPr>
          <p:nvPr userDrawn="1"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 rot="10800000">
            <a:off x="0" y="1465543"/>
            <a:ext cx="1615732" cy="4822522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738294" y="927633"/>
            <a:ext cx="5866228" cy="82518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 smtClean="0"/>
              <a:t>Title Layout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1148983" y="1885615"/>
            <a:ext cx="7259753" cy="411680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00AFDA2-E18C-4F9C-841A-99DE543EF8C2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2711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 rot="10800000">
            <a:off x="0" y="2683930"/>
            <a:ext cx="827354" cy="1792817"/>
          </a:xfrm>
          <a:prstGeom prst="rect">
            <a:avLst/>
          </a:prstGeom>
        </p:spPr>
      </p:pic>
      <p:cxnSp>
        <p:nvCxnSpPr>
          <p:cNvPr id="5" name="Straight Connector 10"/>
          <p:cNvCxnSpPr/>
          <p:nvPr userDrawn="1"/>
        </p:nvCxnSpPr>
        <p:spPr>
          <a:xfrm>
            <a:off x="166688" y="908050"/>
            <a:ext cx="843915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13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7475" y="174625"/>
            <a:ext cx="208280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4" descr="Hosted-by.pn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0" y="196850"/>
            <a:ext cx="1258888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738294" y="927633"/>
            <a:ext cx="5866228" cy="82518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 smtClean="0"/>
              <a:t>Title Layout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189300" y="1844675"/>
            <a:ext cx="7246174" cy="3636378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A9CA8CA-EA75-4B4B-A8FE-5ECE70E70585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899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0"/>
          <p:cNvCxnSpPr/>
          <p:nvPr userDrawn="1"/>
        </p:nvCxnSpPr>
        <p:spPr>
          <a:xfrm>
            <a:off x="166688" y="908050"/>
            <a:ext cx="843915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13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475" y="174625"/>
            <a:ext cx="1679575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2818355" y="237995"/>
            <a:ext cx="4534423" cy="45093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 smtClean="0"/>
              <a:t>Title Layout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189300" y="1844675"/>
            <a:ext cx="7246174" cy="3636378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4FDC3DC-0C04-4F4C-B11E-72772F68A098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90263" y="163513"/>
            <a:ext cx="1196149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017836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071791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883" y="4371925"/>
            <a:ext cx="6507747" cy="157805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47509D-EBC7-40CF-B9E8-5B05A3DDFB87}" type="datetimeFigureOut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10/7/2016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3C72CC-F925-41E6-AF92-95912863D3AE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8400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28F57-BA76-4952-91FE-CA482DF3B0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33EA3-52F5-49BA-BC35-8911073F6F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55484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28F57-BA76-4952-91FE-CA482DF3B0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33EA3-52F5-49BA-BC35-8911073F6F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23972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28F57-BA76-4952-91FE-CA482DF3B0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33EA3-52F5-49BA-BC35-8911073F6F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29192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28F57-BA76-4952-91FE-CA482DF3B0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33EA3-52F5-49BA-BC35-8911073F6F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35292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28F57-BA76-4952-91FE-CA482DF3B0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33EA3-52F5-49BA-BC35-8911073F6F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73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28F57-BA76-4952-91FE-CA482DF3B011}" type="datetimeFigureOut">
              <a:rPr lang="en-US" smtClean="0"/>
              <a:pPr/>
              <a:t>10/7/2016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33EA3-52F5-49BA-BC35-8911073F6FF7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28F57-BA76-4952-91FE-CA482DF3B0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33EA3-52F5-49BA-BC35-8911073F6F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8703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28F57-BA76-4952-91FE-CA482DF3B0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33EA3-52F5-49BA-BC35-8911073F6F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98843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28F57-BA76-4952-91FE-CA482DF3B0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33EA3-52F5-49BA-BC35-8911073F6F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51131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28F57-BA76-4952-91FE-CA482DF3B0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33EA3-52F5-49BA-BC35-8911073F6F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52655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28F57-BA76-4952-91FE-CA482DF3B0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33EA3-52F5-49BA-BC35-8911073F6F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41582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28F57-BA76-4952-91FE-CA482DF3B0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33EA3-52F5-49BA-BC35-8911073F6F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14423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9"/>
          <p:cNvCxnSpPr/>
          <p:nvPr userDrawn="1"/>
        </p:nvCxnSpPr>
        <p:spPr>
          <a:xfrm>
            <a:off x="279400" y="4140200"/>
            <a:ext cx="5711825" cy="1588"/>
          </a:xfrm>
          <a:prstGeom prst="line">
            <a:avLst/>
          </a:prstGeom>
          <a:ln>
            <a:solidFill>
              <a:srgbClr val="1048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1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36550" y="388220"/>
            <a:ext cx="2921000" cy="760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18325" y="1673225"/>
            <a:ext cx="2225675" cy="440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8F5D6AF-87AF-44F8-8F85-5112532332DE}" type="datetimeFigureOut">
              <a:rPr lang="en-US">
                <a:solidFill>
                  <a:srgbClr val="104B88">
                    <a:tint val="75000"/>
                  </a:srgbClr>
                </a:solidFill>
              </a:rPr>
              <a:pPr>
                <a:defRPr/>
              </a:pPr>
              <a:t>10/7/2016</a:t>
            </a:fld>
            <a:endParaRPr lang="en-US" dirty="0">
              <a:solidFill>
                <a:srgbClr val="104B88">
                  <a:tint val="75000"/>
                </a:srgbClr>
              </a:solidFill>
            </a:endParaRPr>
          </a:p>
        </p:txBody>
      </p:sp>
      <p:sp>
        <p:nvSpPr>
          <p:cNvPr id="7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200" dirty="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srgbClr val="104B88">
                    <a:tint val="75000"/>
                  </a:srgbClr>
                </a:solidFill>
              </a:rPr>
              <a:t>Presenter</a:t>
            </a:r>
          </a:p>
        </p:txBody>
      </p:sp>
      <p:sp>
        <p:nvSpPr>
          <p:cNvPr id="8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2A1E38F-ACAB-4D3C-830A-17BD615CAC0E}" type="slidenum">
              <a:rPr lang="en-US">
                <a:solidFill>
                  <a:srgbClr val="104B88">
                    <a:tint val="75000"/>
                  </a:srgbClr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104B88">
                  <a:tint val="75000"/>
                </a:srgbClr>
              </a:solidFill>
            </a:endParaRPr>
          </a:p>
        </p:txBody>
      </p:sp>
      <p:pic>
        <p:nvPicPr>
          <p:cNvPr id="9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984682" y="383710"/>
            <a:ext cx="1835338" cy="88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6239722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 descr="Slides for PPT28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088" y="72681"/>
            <a:ext cx="2246312" cy="1684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Connector 11"/>
          <p:cNvCxnSpPr/>
          <p:nvPr userDrawn="1"/>
        </p:nvCxnSpPr>
        <p:spPr>
          <a:xfrm>
            <a:off x="192088" y="1008063"/>
            <a:ext cx="843915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343422" y="2010660"/>
            <a:ext cx="8049016" cy="4477821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317301" y="1173985"/>
            <a:ext cx="5866228" cy="507444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200" b="1">
                <a:solidFill>
                  <a:srgbClr val="1A7C23"/>
                </a:solidFill>
              </a:defRPr>
            </a:lvl1pPr>
          </a:lstStyle>
          <a:p>
            <a:r>
              <a:rPr lang="en-US" dirty="0" smtClean="0"/>
              <a:t>Title Layout</a:t>
            </a:r>
            <a:endParaRPr lang="en-US" dirty="0"/>
          </a:p>
        </p:txBody>
      </p:sp>
      <p:sp>
        <p:nvSpPr>
          <p:cNvPr id="9" name="Slide Number Placeholder 14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1729721" cy="365125"/>
          </a:xfrm>
        </p:spPr>
        <p:txBody>
          <a:bodyPr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65BF42A-A517-4320-8598-B754704B9ADC}" type="slidenum">
              <a:rPr lang="en-US">
                <a:solidFill>
                  <a:srgbClr val="104B88">
                    <a:tint val="75000"/>
                  </a:srgbClr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104B88">
                  <a:tint val="75000"/>
                </a:srgbClr>
              </a:solidFill>
            </a:endParaRPr>
          </a:p>
        </p:txBody>
      </p:sp>
      <p:pic>
        <p:nvPicPr>
          <p:cNvPr id="12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75883" y="5410200"/>
            <a:ext cx="668117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430013" y="304800"/>
            <a:ext cx="1561587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9179928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1"/>
          <p:cNvCxnSpPr/>
          <p:nvPr userDrawn="1"/>
        </p:nvCxnSpPr>
        <p:spPr>
          <a:xfrm>
            <a:off x="192088" y="1008063"/>
            <a:ext cx="843915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12"/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16646" y="5065183"/>
            <a:ext cx="827354" cy="1792817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343422" y="1857804"/>
            <a:ext cx="8049016" cy="4630678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20296C0-8864-4D9F-A496-E880FAFEC3EC}" type="slidenum">
              <a:rPr lang="en-US">
                <a:solidFill>
                  <a:srgbClr val="104B88">
                    <a:tint val="75000"/>
                  </a:srgbClr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104B88">
                  <a:tint val="75000"/>
                </a:srgb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80978" y="220271"/>
            <a:ext cx="1999811" cy="520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itle 1"/>
          <p:cNvSpPr txBox="1">
            <a:spLocks/>
          </p:cNvSpPr>
          <p:nvPr userDrawn="1"/>
        </p:nvSpPr>
        <p:spPr>
          <a:xfrm>
            <a:off x="317301" y="1173985"/>
            <a:ext cx="5866228" cy="507444"/>
          </a:xfrm>
          <a:prstGeom prst="rect">
            <a:avLst/>
          </a:prstGeom>
        </p:spPr>
        <p:txBody>
          <a:bodyPr>
            <a:normAutofit/>
          </a:bodyPr>
          <a:lstStyle>
            <a:lvl1pPr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kern="1200" spc="-50">
                <a:solidFill>
                  <a:srgbClr val="1A7C23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404040"/>
                </a:solidFill>
                <a:latin typeface="Calibri Light"/>
              </a:defRPr>
            </a:lvl2pPr>
            <a:lvl3pPr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404040"/>
                </a:solidFill>
                <a:latin typeface="Calibri Light"/>
              </a:defRPr>
            </a:lvl3pPr>
            <a:lvl4pPr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404040"/>
                </a:solidFill>
                <a:latin typeface="Calibri Light"/>
              </a:defRPr>
            </a:lvl4pPr>
            <a:lvl5pPr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404040"/>
                </a:solidFill>
                <a:latin typeface="Calibri Light"/>
              </a:defRPr>
            </a:lvl5pPr>
            <a:lvl6pPr marL="4572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404040"/>
                </a:solidFill>
                <a:latin typeface="Calibri Light"/>
              </a:defRPr>
            </a:lvl6pPr>
            <a:lvl7pPr marL="9144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404040"/>
                </a:solidFill>
                <a:latin typeface="Calibri Light"/>
              </a:defRPr>
            </a:lvl7pPr>
            <a:lvl8pPr marL="13716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404040"/>
                </a:solidFill>
                <a:latin typeface="Calibri Light"/>
              </a:defRPr>
            </a:lvl8pPr>
            <a:lvl9pPr marL="18288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404040"/>
                </a:solidFill>
                <a:latin typeface="Calibri Light"/>
              </a:defRPr>
            </a:lvl9pPr>
          </a:lstStyle>
          <a:p>
            <a:r>
              <a:rPr lang="en-US" smtClean="0"/>
              <a:t>Title Layout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251826" y="161981"/>
            <a:ext cx="1440599" cy="695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0566206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883" y="4371925"/>
            <a:ext cx="6507747" cy="157805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8C992-C46E-964A-B5DC-6BB7849EAD98}" type="datetimeFigureOut">
              <a:rPr lang="en-US">
                <a:solidFill>
                  <a:srgbClr val="000000">
                    <a:tint val="75000"/>
                  </a:srgbClr>
                </a:solidFill>
              </a:rPr>
              <a:pPr/>
              <a:t>10/7/2016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06B6D-51D7-F642-970D-FB51F2B5F7F8}" type="slidenum">
              <a:rPr lang="en-US">
                <a:solidFill>
                  <a:srgbClr val="000000">
                    <a:tint val="75000"/>
                  </a:srgbClr>
                </a:solidFill>
              </a:rPr>
              <a:pPr/>
              <a:t>‹Nº›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213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28F57-BA76-4952-91FE-CA482DF3B011}" type="datetimeFigureOut">
              <a:rPr lang="en-US" smtClean="0"/>
              <a:pPr/>
              <a:t>10/7/2016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33EA3-52F5-49BA-BC35-8911073F6FF7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73241-CCC1-41A1-8C3B-57B9DCDBA6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B081F-4592-407F-BA8E-66366AE3F2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64284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73241-CCC1-41A1-8C3B-57B9DCDBA6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B081F-4592-407F-BA8E-66366AE3F2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37821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73241-CCC1-41A1-8C3B-57B9DCDBA6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B081F-4592-407F-BA8E-66366AE3F2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22733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73241-CCC1-41A1-8C3B-57B9DCDBA6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B081F-4592-407F-BA8E-66366AE3F2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50394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73241-CCC1-41A1-8C3B-57B9DCDBA6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B081F-4592-407F-BA8E-66366AE3F2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88904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73241-CCC1-41A1-8C3B-57B9DCDBA6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B081F-4592-407F-BA8E-66366AE3F2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15317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73241-CCC1-41A1-8C3B-57B9DCDBA6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B081F-4592-407F-BA8E-66366AE3F2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57034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73241-CCC1-41A1-8C3B-57B9DCDBA6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B081F-4592-407F-BA8E-66366AE3F2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27241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73241-CCC1-41A1-8C3B-57B9DCDBA6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B081F-4592-407F-BA8E-66366AE3F2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21539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73241-CCC1-41A1-8C3B-57B9DCDBA6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B081F-4592-407F-BA8E-66366AE3F2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533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28F57-BA76-4952-91FE-CA482DF3B011}" type="datetimeFigureOut">
              <a:rPr lang="en-US" smtClean="0"/>
              <a:pPr/>
              <a:t>10/7/2016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33EA3-52F5-49BA-BC35-8911073F6FF7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73241-CCC1-41A1-8C3B-57B9DCDBA6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B081F-4592-407F-BA8E-66366AE3F2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97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28F57-BA76-4952-91FE-CA482DF3B011}" type="datetimeFigureOut">
              <a:rPr lang="en-US" smtClean="0"/>
              <a:pPr/>
              <a:t>10/7/2016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33EA3-52F5-49BA-BC35-8911073F6FF7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image" Target="../media/image12.jpeg"/><Relationship Id="rId5" Type="http://schemas.openxmlformats.org/officeDocument/2006/relationships/slideLayout" Target="../slideLayouts/slideLayout22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21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51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53.xml"/><Relationship Id="rId10" Type="http://schemas.openxmlformats.org/officeDocument/2006/relationships/image" Target="../media/image22.png"/><Relationship Id="rId4" Type="http://schemas.openxmlformats.org/officeDocument/2006/relationships/slideLayout" Target="../slideLayouts/slideLayout52.xml"/><Relationship Id="rId9" Type="http://schemas.openxmlformats.org/officeDocument/2006/relationships/image" Target="../media/image16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68.xml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11.png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69.xml"/><Relationship Id="rId9" Type="http://schemas.openxmlformats.org/officeDocument/2006/relationships/image" Target="../media/image4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328F57-BA76-4952-91FE-CA482DF3B011}" type="datetimeFigureOut">
              <a:rPr lang="en-US" smtClean="0"/>
              <a:pPr/>
              <a:t>10/7/2016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133EA3-52F5-49BA-BC35-8911073F6FF7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/>
          <p:cNvCxnSpPr/>
          <p:nvPr userDrawn="1"/>
        </p:nvCxnSpPr>
        <p:spPr>
          <a:xfrm>
            <a:off x="279400" y="4140200"/>
            <a:ext cx="5711825" cy="1588"/>
          </a:xfrm>
          <a:prstGeom prst="line">
            <a:avLst/>
          </a:prstGeom>
          <a:ln>
            <a:solidFill>
              <a:srgbClr val="1048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18547" y="1673322"/>
            <a:ext cx="2225453" cy="4403481"/>
          </a:xfrm>
          <a:prstGeom prst="rect">
            <a:avLst/>
          </a:prstGeom>
        </p:spPr>
      </p:pic>
      <p:pic>
        <p:nvPicPr>
          <p:cNvPr id="19460" name="Picture 12"/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550" y="331788"/>
            <a:ext cx="2921000" cy="87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13" descr="Hosted-by.png"/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0688" y="230188"/>
            <a:ext cx="2052637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DB9A92F-E9C9-4CB2-A7B6-B8C7D3FB2A1D}" type="datetimeFigureOut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10/7/2016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58F280F-7976-4F35-B407-2029D774E5FE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</p:sldLayoutIdLst>
  <p:txStyles>
    <p:titleStyle>
      <a:lvl1pPr algn="l" rtl="0" fontAlgn="base">
        <a:lnSpc>
          <a:spcPct val="85000"/>
        </a:lnSpc>
        <a:spcBef>
          <a:spcPct val="0"/>
        </a:spcBef>
        <a:spcAft>
          <a:spcPct val="0"/>
        </a:spcAft>
        <a:defRPr sz="3000" kern="1200" spc="-50">
          <a:solidFill>
            <a:srgbClr val="404040"/>
          </a:solidFill>
          <a:latin typeface="+mj-lt"/>
          <a:ea typeface="+mj-ea"/>
          <a:cs typeface="+mj-cs"/>
        </a:defRPr>
      </a:lvl1pPr>
      <a:lvl2pPr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404040"/>
          </a:solidFill>
          <a:latin typeface="Calibri Light"/>
        </a:defRPr>
      </a:lvl2pPr>
      <a:lvl3pPr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404040"/>
          </a:solidFill>
          <a:latin typeface="Calibri Light"/>
        </a:defRPr>
      </a:lvl3pPr>
      <a:lvl4pPr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404040"/>
          </a:solidFill>
          <a:latin typeface="Calibri Light"/>
        </a:defRPr>
      </a:lvl4pPr>
      <a:lvl5pPr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404040"/>
          </a:solidFill>
          <a:latin typeface="Calibri Light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404040"/>
          </a:solidFill>
          <a:latin typeface="Calibri Light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404040"/>
          </a:solidFill>
          <a:latin typeface="Calibri Light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404040"/>
          </a:solidFill>
          <a:latin typeface="Calibri Light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404040"/>
          </a:solidFill>
          <a:latin typeface="Calibri Light"/>
        </a:defRPr>
      </a:lvl9pPr>
    </p:titleStyle>
    <p:bodyStyle>
      <a:lvl1pPr algn="l" rtl="0" fontAlgn="base">
        <a:lnSpc>
          <a:spcPct val="90000"/>
        </a:lnSpc>
        <a:spcBef>
          <a:spcPts val="1200"/>
        </a:spcBef>
        <a:spcAft>
          <a:spcPts val="200"/>
        </a:spcAft>
        <a:buBlip>
          <a:blip r:embed="rId11"/>
        </a:buBlip>
        <a:defRPr sz="2000" kern="1200">
          <a:solidFill>
            <a:srgbClr val="404040"/>
          </a:solidFill>
          <a:latin typeface="+mn-lt"/>
          <a:ea typeface="+mn-ea"/>
          <a:cs typeface="+mn-cs"/>
        </a:defRPr>
      </a:lvl1pPr>
      <a:lvl2pPr marL="382588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ern="1200">
          <a:solidFill>
            <a:srgbClr val="404040"/>
          </a:solidFill>
          <a:latin typeface="+mn-lt"/>
          <a:ea typeface="+mn-ea"/>
          <a:cs typeface="+mn-cs"/>
        </a:defRPr>
      </a:lvl2pPr>
      <a:lvl3pPr marL="566738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749300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4pPr>
      <a:lvl5pPr marL="931863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/>
          <p:cNvCxnSpPr/>
          <p:nvPr userDrawn="1"/>
        </p:nvCxnSpPr>
        <p:spPr>
          <a:xfrm>
            <a:off x="279400" y="4140200"/>
            <a:ext cx="5711825" cy="1588"/>
          </a:xfrm>
          <a:prstGeom prst="line">
            <a:avLst/>
          </a:prstGeom>
          <a:ln>
            <a:solidFill>
              <a:srgbClr val="1048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2"/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18325" y="1673225"/>
            <a:ext cx="2225675" cy="440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12"/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36550" y="388220"/>
            <a:ext cx="2921000" cy="760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13"/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937647" y="277886"/>
            <a:ext cx="1835338" cy="88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EA8238C-BF3A-4B59-937D-12960F41F169}" type="datetimeFigureOut">
              <a:rPr lang="en-US">
                <a:solidFill>
                  <a:srgbClr val="104B88">
                    <a:tint val="75000"/>
                  </a:srgbClr>
                </a:solidFill>
              </a:rPr>
              <a:pPr>
                <a:defRPr/>
              </a:pPr>
              <a:t>10/7/2016</a:t>
            </a:fld>
            <a:endParaRPr lang="en-US" dirty="0">
              <a:solidFill>
                <a:srgbClr val="104B88">
                  <a:tint val="75000"/>
                </a:srgbClr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104B88">
                  <a:tint val="75000"/>
                </a:srgbClr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15364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0AB2C6F-2FC2-4F8E-BA14-335606B68015}" type="slidenum">
              <a:rPr lang="en-US">
                <a:solidFill>
                  <a:srgbClr val="104B88">
                    <a:tint val="75000"/>
                  </a:srgbClr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104B88">
                  <a:tint val="75000"/>
                </a:srgb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964" r:id="rId5"/>
    <p:sldLayoutId id="2147483967" r:id="rId6"/>
    <p:sldLayoutId id="2147484099" r:id="rId7"/>
    <p:sldLayoutId id="2147484100" r:id="rId8"/>
  </p:sldLayoutIdLst>
  <p:txStyles>
    <p:titleStyle>
      <a:lvl1pPr algn="l" rtl="0" fontAlgn="base">
        <a:lnSpc>
          <a:spcPct val="85000"/>
        </a:lnSpc>
        <a:spcBef>
          <a:spcPct val="0"/>
        </a:spcBef>
        <a:spcAft>
          <a:spcPct val="0"/>
        </a:spcAft>
        <a:defRPr sz="3000" kern="1200" spc="-50">
          <a:solidFill>
            <a:srgbClr val="404040"/>
          </a:solidFill>
          <a:latin typeface="+mj-lt"/>
          <a:ea typeface="+mj-ea"/>
          <a:cs typeface="+mj-cs"/>
        </a:defRPr>
      </a:lvl1pPr>
      <a:lvl2pPr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404040"/>
          </a:solidFill>
          <a:latin typeface="Calibri Light"/>
        </a:defRPr>
      </a:lvl2pPr>
      <a:lvl3pPr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404040"/>
          </a:solidFill>
          <a:latin typeface="Calibri Light"/>
        </a:defRPr>
      </a:lvl3pPr>
      <a:lvl4pPr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404040"/>
          </a:solidFill>
          <a:latin typeface="Calibri Light"/>
        </a:defRPr>
      </a:lvl4pPr>
      <a:lvl5pPr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404040"/>
          </a:solidFill>
          <a:latin typeface="Calibri Light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404040"/>
          </a:solidFill>
          <a:latin typeface="Calibri Light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404040"/>
          </a:solidFill>
          <a:latin typeface="Calibri Light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404040"/>
          </a:solidFill>
          <a:latin typeface="Calibri Light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404040"/>
          </a:solidFill>
          <a:latin typeface="Calibri Light"/>
        </a:defRPr>
      </a:lvl9pPr>
    </p:titleStyle>
    <p:bodyStyle>
      <a:lvl1pPr algn="l" rtl="0" fontAlgn="base">
        <a:lnSpc>
          <a:spcPct val="90000"/>
        </a:lnSpc>
        <a:spcBef>
          <a:spcPts val="1200"/>
        </a:spcBef>
        <a:spcAft>
          <a:spcPts val="200"/>
        </a:spcAft>
        <a:buBlip>
          <a:blip r:embed="rId13"/>
        </a:buBlip>
        <a:defRPr sz="2000" kern="1200">
          <a:solidFill>
            <a:srgbClr val="404040"/>
          </a:solidFill>
          <a:latin typeface="+mn-lt"/>
          <a:ea typeface="+mn-ea"/>
          <a:cs typeface="+mn-cs"/>
        </a:defRPr>
      </a:lvl1pPr>
      <a:lvl2pPr marL="382588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ern="1200">
          <a:solidFill>
            <a:srgbClr val="404040"/>
          </a:solidFill>
          <a:latin typeface="+mn-lt"/>
          <a:ea typeface="+mn-ea"/>
          <a:cs typeface="+mn-cs"/>
        </a:defRPr>
      </a:lvl2pPr>
      <a:lvl3pPr marL="566738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749300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4pPr>
      <a:lvl5pPr marL="931863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328F57-BA76-4952-91FE-CA482DF3B0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133EA3-52F5-49BA-BC35-8911073F6F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283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328F57-BA76-4952-91FE-CA482DF3B0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133EA3-52F5-49BA-BC35-8911073F6F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477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  <p:sldLayoutId id="2147483922" r:id="rId2"/>
    <p:sldLayoutId id="2147483923" r:id="rId3"/>
    <p:sldLayoutId id="2147483924" r:id="rId4"/>
    <p:sldLayoutId id="2147483925" r:id="rId5"/>
    <p:sldLayoutId id="2147483926" r:id="rId6"/>
    <p:sldLayoutId id="2147483927" r:id="rId7"/>
    <p:sldLayoutId id="2147483928" r:id="rId8"/>
    <p:sldLayoutId id="2147483929" r:id="rId9"/>
    <p:sldLayoutId id="2147483930" r:id="rId10"/>
    <p:sldLayoutId id="2147483931" r:id="rId11"/>
    <p:sldLayoutId id="214748393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6918547" y="1673322"/>
            <a:ext cx="2225453" cy="4403481"/>
          </a:xfrm>
          <a:prstGeom prst="rect">
            <a:avLst/>
          </a:prstGeom>
        </p:spPr>
      </p:pic>
      <p:pic>
        <p:nvPicPr>
          <p:cNvPr id="19460" name="Picture 12"/>
          <p:cNvPicPr>
            <a:picLocks noChangeAspect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36550" y="331788"/>
            <a:ext cx="2921000" cy="87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13" descr="Hosted-by.png"/>
          <p:cNvPicPr>
            <a:picLocks noChangeAspect="1"/>
          </p:cNvPicPr>
          <p:nvPr userDrawn="1"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770688" y="230188"/>
            <a:ext cx="2052637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DB9A92F-E9C9-4CB2-A7B6-B8C7D3FB2A1D}" type="datetimeFigureOut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10/7/2016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58F280F-7976-4F35-B407-2029D774E5FE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487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</p:sldLayoutIdLst>
  <p:txStyles>
    <p:titleStyle>
      <a:lvl1pPr algn="l" rtl="0" fontAlgn="base">
        <a:lnSpc>
          <a:spcPct val="85000"/>
        </a:lnSpc>
        <a:spcBef>
          <a:spcPct val="0"/>
        </a:spcBef>
        <a:spcAft>
          <a:spcPct val="0"/>
        </a:spcAft>
        <a:defRPr sz="3000" kern="1200" spc="-50">
          <a:solidFill>
            <a:srgbClr val="404040"/>
          </a:solidFill>
          <a:latin typeface="+mj-lt"/>
          <a:ea typeface="+mj-ea"/>
          <a:cs typeface="+mj-cs"/>
        </a:defRPr>
      </a:lvl1pPr>
      <a:lvl2pPr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404040"/>
          </a:solidFill>
          <a:latin typeface="Calibri Light"/>
        </a:defRPr>
      </a:lvl2pPr>
      <a:lvl3pPr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404040"/>
          </a:solidFill>
          <a:latin typeface="Calibri Light"/>
        </a:defRPr>
      </a:lvl3pPr>
      <a:lvl4pPr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404040"/>
          </a:solidFill>
          <a:latin typeface="Calibri Light"/>
        </a:defRPr>
      </a:lvl4pPr>
      <a:lvl5pPr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404040"/>
          </a:solidFill>
          <a:latin typeface="Calibri Light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404040"/>
          </a:solidFill>
          <a:latin typeface="Calibri Light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404040"/>
          </a:solidFill>
          <a:latin typeface="Calibri Light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404040"/>
          </a:solidFill>
          <a:latin typeface="Calibri Light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404040"/>
          </a:solidFill>
          <a:latin typeface="Calibri Light"/>
        </a:defRPr>
      </a:lvl9pPr>
    </p:titleStyle>
    <p:bodyStyle>
      <a:lvl1pPr algn="l" rtl="0" fontAlgn="base">
        <a:lnSpc>
          <a:spcPct val="90000"/>
        </a:lnSpc>
        <a:spcBef>
          <a:spcPts val="1200"/>
        </a:spcBef>
        <a:spcAft>
          <a:spcPts val="200"/>
        </a:spcAft>
        <a:buBlip>
          <a:blip r:embed="rId11"/>
        </a:buBlip>
        <a:defRPr sz="2000" kern="1200">
          <a:solidFill>
            <a:srgbClr val="404040"/>
          </a:solidFill>
          <a:latin typeface="+mn-lt"/>
          <a:ea typeface="+mn-ea"/>
          <a:cs typeface="+mn-cs"/>
        </a:defRPr>
      </a:lvl1pPr>
      <a:lvl2pPr marL="382588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ern="1200">
          <a:solidFill>
            <a:srgbClr val="404040"/>
          </a:solidFill>
          <a:latin typeface="+mn-lt"/>
          <a:ea typeface="+mn-ea"/>
          <a:cs typeface="+mn-cs"/>
        </a:defRPr>
      </a:lvl2pPr>
      <a:lvl3pPr marL="566738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749300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4pPr>
      <a:lvl5pPr marL="931863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328F57-BA76-4952-91FE-CA482DF3B0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133EA3-52F5-49BA-BC35-8911073F6F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478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0" r:id="rId1"/>
    <p:sldLayoutId id="2147484031" r:id="rId2"/>
    <p:sldLayoutId id="2147484032" r:id="rId3"/>
    <p:sldLayoutId id="2147484033" r:id="rId4"/>
    <p:sldLayoutId id="2147484034" r:id="rId5"/>
    <p:sldLayoutId id="2147484035" r:id="rId6"/>
    <p:sldLayoutId id="2147484036" r:id="rId7"/>
    <p:sldLayoutId id="2147484037" r:id="rId8"/>
    <p:sldLayoutId id="2147484038" r:id="rId9"/>
    <p:sldLayoutId id="2147484039" r:id="rId10"/>
    <p:sldLayoutId id="214748404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/>
          <p:cNvCxnSpPr/>
          <p:nvPr userDrawn="1"/>
        </p:nvCxnSpPr>
        <p:spPr>
          <a:xfrm>
            <a:off x="279400" y="4140200"/>
            <a:ext cx="5711825" cy="1588"/>
          </a:xfrm>
          <a:prstGeom prst="line">
            <a:avLst/>
          </a:prstGeom>
          <a:ln>
            <a:solidFill>
              <a:srgbClr val="1048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2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18325" y="1673225"/>
            <a:ext cx="2225675" cy="440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12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36550" y="388220"/>
            <a:ext cx="2921000" cy="760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13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937647" y="277886"/>
            <a:ext cx="1835338" cy="88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EA8238C-BF3A-4B59-937D-12960F41F169}" type="datetimeFigureOut">
              <a:rPr lang="en-US">
                <a:solidFill>
                  <a:srgbClr val="104B88">
                    <a:tint val="75000"/>
                  </a:srgbClr>
                </a:solidFill>
              </a:rPr>
              <a:pPr>
                <a:defRPr/>
              </a:pPr>
              <a:t>10/7/2016</a:t>
            </a:fld>
            <a:endParaRPr lang="en-US" dirty="0">
              <a:solidFill>
                <a:srgbClr val="104B88">
                  <a:tint val="75000"/>
                </a:srgbClr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104B88">
                  <a:tint val="75000"/>
                </a:srgbClr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15364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0AB2C6F-2FC2-4F8E-BA14-335606B68015}" type="slidenum">
              <a:rPr lang="en-US">
                <a:solidFill>
                  <a:srgbClr val="104B88">
                    <a:tint val="75000"/>
                  </a:srgbClr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104B88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766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6" r:id="rId1"/>
    <p:sldLayoutId id="2147484077" r:id="rId2"/>
    <p:sldLayoutId id="2147484078" r:id="rId3"/>
    <p:sldLayoutId id="2147484079" r:id="rId4"/>
  </p:sldLayoutIdLst>
  <p:txStyles>
    <p:titleStyle>
      <a:lvl1pPr algn="l" rtl="0" fontAlgn="base">
        <a:lnSpc>
          <a:spcPct val="85000"/>
        </a:lnSpc>
        <a:spcBef>
          <a:spcPct val="0"/>
        </a:spcBef>
        <a:spcAft>
          <a:spcPct val="0"/>
        </a:spcAft>
        <a:defRPr sz="3000" kern="1200" spc="-50">
          <a:solidFill>
            <a:srgbClr val="404040"/>
          </a:solidFill>
          <a:latin typeface="+mj-lt"/>
          <a:ea typeface="+mj-ea"/>
          <a:cs typeface="+mj-cs"/>
        </a:defRPr>
      </a:lvl1pPr>
      <a:lvl2pPr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404040"/>
          </a:solidFill>
          <a:latin typeface="Calibri Light"/>
        </a:defRPr>
      </a:lvl2pPr>
      <a:lvl3pPr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404040"/>
          </a:solidFill>
          <a:latin typeface="Calibri Light"/>
        </a:defRPr>
      </a:lvl3pPr>
      <a:lvl4pPr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404040"/>
          </a:solidFill>
          <a:latin typeface="Calibri Light"/>
        </a:defRPr>
      </a:lvl4pPr>
      <a:lvl5pPr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404040"/>
          </a:solidFill>
          <a:latin typeface="Calibri Light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404040"/>
          </a:solidFill>
          <a:latin typeface="Calibri Light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404040"/>
          </a:solidFill>
          <a:latin typeface="Calibri Light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404040"/>
          </a:solidFill>
          <a:latin typeface="Calibri Light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404040"/>
          </a:solidFill>
          <a:latin typeface="Calibri Light"/>
        </a:defRPr>
      </a:lvl9pPr>
    </p:titleStyle>
    <p:bodyStyle>
      <a:lvl1pPr algn="l" rtl="0" fontAlgn="base">
        <a:lnSpc>
          <a:spcPct val="90000"/>
        </a:lnSpc>
        <a:spcBef>
          <a:spcPts val="1200"/>
        </a:spcBef>
        <a:spcAft>
          <a:spcPts val="200"/>
        </a:spcAft>
        <a:buBlip>
          <a:blip r:embed="rId9"/>
        </a:buBlip>
        <a:defRPr sz="2000" kern="1200">
          <a:solidFill>
            <a:srgbClr val="404040"/>
          </a:solidFill>
          <a:latin typeface="+mn-lt"/>
          <a:ea typeface="+mn-ea"/>
          <a:cs typeface="+mn-cs"/>
        </a:defRPr>
      </a:lvl1pPr>
      <a:lvl2pPr marL="382588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ern="1200">
          <a:solidFill>
            <a:srgbClr val="404040"/>
          </a:solidFill>
          <a:latin typeface="+mn-lt"/>
          <a:ea typeface="+mn-ea"/>
          <a:cs typeface="+mn-cs"/>
        </a:defRPr>
      </a:lvl2pPr>
      <a:lvl3pPr marL="566738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749300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4pPr>
      <a:lvl5pPr marL="931863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773241-CCC1-41A1-8C3B-57B9DCDBA6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7B081F-4592-407F-BA8E-66366AE3F2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762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7" r:id="rId1"/>
    <p:sldLayoutId id="2147484088" r:id="rId2"/>
    <p:sldLayoutId id="2147484089" r:id="rId3"/>
    <p:sldLayoutId id="2147484090" r:id="rId4"/>
    <p:sldLayoutId id="2147484091" r:id="rId5"/>
    <p:sldLayoutId id="2147484092" r:id="rId6"/>
    <p:sldLayoutId id="2147484093" r:id="rId7"/>
    <p:sldLayoutId id="2147484094" r:id="rId8"/>
    <p:sldLayoutId id="2147484095" r:id="rId9"/>
    <p:sldLayoutId id="2147484096" r:id="rId10"/>
    <p:sldLayoutId id="214748409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39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Relationship Id="rId6" Type="http://schemas.openxmlformats.org/officeDocument/2006/relationships/hyperlink" Target="http://www.start.scpclearinghouse.org/" TargetMode="Externa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openxmlformats.org/officeDocument/2006/relationships/diagramColors" Target="../diagrams/colors3.xml"/><Relationship Id="rId3" Type="http://schemas.openxmlformats.org/officeDocument/2006/relationships/image" Target="../media/image44.png"/><Relationship Id="rId7" Type="http://schemas.openxmlformats.org/officeDocument/2006/relationships/diagramColors" Target="../diagrams/colors2.xml"/><Relationship Id="rId12" Type="http://schemas.openxmlformats.org/officeDocument/2006/relationships/diagramQuickStyle" Target="../diagrams/quickStyle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6" Type="http://schemas.openxmlformats.org/officeDocument/2006/relationships/diagramQuickStyle" Target="../diagrams/quickStyle2.xml"/><Relationship Id="rId11" Type="http://schemas.openxmlformats.org/officeDocument/2006/relationships/diagramLayout" Target="../diagrams/layout3.xml"/><Relationship Id="rId5" Type="http://schemas.openxmlformats.org/officeDocument/2006/relationships/diagramLayout" Target="../diagrams/layout2.xml"/><Relationship Id="rId10" Type="http://schemas.openxmlformats.org/officeDocument/2006/relationships/diagramData" Target="../diagrams/data3.xml"/><Relationship Id="rId4" Type="http://schemas.openxmlformats.org/officeDocument/2006/relationships/diagramData" Target="../diagrams/data2.xml"/><Relationship Id="rId9" Type="http://schemas.openxmlformats.org/officeDocument/2006/relationships/image" Target="../media/image4.png"/><Relationship Id="rId14" Type="http://schemas.microsoft.com/office/2007/relationships/diagramDrawing" Target="../diagrams/drawing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8.png"/><Relationship Id="rId4" Type="http://schemas.openxmlformats.org/officeDocument/2006/relationships/hyperlink" Target="https://www.youtube.com/watch?v=345IxGgjF9s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1"/>
          <p:cNvSpPr txBox="1">
            <a:spLocks/>
          </p:cNvSpPr>
          <p:nvPr/>
        </p:nvSpPr>
        <p:spPr>
          <a:xfrm>
            <a:off x="1295400" y="2438400"/>
            <a:ext cx="7010400" cy="11430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Tx/>
              <a:buBlip>
                <a:blip r:embed="rId3"/>
              </a:buBlip>
              <a:defRPr/>
            </a:pPr>
            <a:endParaRPr lang="es-PA" sz="2400" b="1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  <a:p>
            <a:pPr algn="ctr" eaLnBrk="0" hangingPunct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defRPr/>
            </a:pPr>
            <a:endParaRPr lang="es-PA" sz="2800" b="1" dirty="0">
              <a:solidFill>
                <a:srgbClr val="01060B"/>
              </a:solidFill>
            </a:endParaRPr>
          </a:p>
          <a:p>
            <a:pPr algn="ctr" eaLnBrk="0" hangingPunct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defRPr/>
            </a:pPr>
            <a:endParaRPr lang="es-PA" sz="20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  <a:p>
            <a:pPr algn="ctr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Tx/>
              <a:buBlip>
                <a:blip r:embed="rId3"/>
              </a:buBlip>
              <a:defRPr/>
            </a:pPr>
            <a:endParaRPr lang="en-US" sz="2800" b="1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1295400" y="4191000"/>
            <a:ext cx="662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i="1" dirty="0" smtClean="0">
                <a:solidFill>
                  <a:srgbClr val="000000"/>
                </a:solidFill>
              </a:rPr>
              <a:t>Perspectiva: Educación </a:t>
            </a:r>
            <a:endParaRPr lang="en-GB" sz="2800" b="1" i="1" dirty="0">
              <a:solidFill>
                <a:srgbClr val="000000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295400" y="990600"/>
            <a:ext cx="70104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A" sz="2800" b="1" dirty="0" smtClean="0">
                <a:solidFill>
                  <a:srgbClr val="01060B"/>
                </a:solidFill>
              </a:rPr>
              <a:t>Marco </a:t>
            </a:r>
            <a:r>
              <a:rPr lang="es-PA" sz="2800" b="1" dirty="0">
                <a:solidFill>
                  <a:srgbClr val="01060B"/>
                </a:solidFill>
              </a:rPr>
              <a:t>Decenal de Programas sobre Consumo y Producción Sostenibles (CPS) y la Estrategia </a:t>
            </a:r>
            <a:r>
              <a:rPr lang="es-PA" sz="2800" b="1" u="sng" dirty="0">
                <a:solidFill>
                  <a:srgbClr val="01060B"/>
                </a:solidFill>
              </a:rPr>
              <a:t>Regional</a:t>
            </a:r>
            <a:r>
              <a:rPr lang="es-PA" sz="2800" b="1" dirty="0">
                <a:solidFill>
                  <a:srgbClr val="01060B"/>
                </a:solidFill>
              </a:rPr>
              <a:t> de  CPC</a:t>
            </a:r>
            <a:endParaRPr lang="en-GB" sz="2800" dirty="0"/>
          </a:p>
          <a:p>
            <a:pPr algn="ctr"/>
            <a:endParaRPr lang="es-PA" sz="2000" b="1" dirty="0">
              <a:solidFill>
                <a:srgbClr val="01060B"/>
              </a:solidFill>
            </a:endParaRPr>
          </a:p>
          <a:p>
            <a:pPr algn="ctr"/>
            <a:r>
              <a:rPr lang="es-PA" sz="2800" b="1" dirty="0" smtClean="0">
                <a:solidFill>
                  <a:srgbClr val="01060B"/>
                </a:solidFill>
              </a:rPr>
              <a:t>En el marco de la Agenda 2030: Objetivo </a:t>
            </a:r>
            <a:r>
              <a:rPr lang="es-PA" sz="2800" b="1" dirty="0">
                <a:solidFill>
                  <a:srgbClr val="01060B"/>
                </a:solidFill>
              </a:rPr>
              <a:t>de </a:t>
            </a:r>
            <a:r>
              <a:rPr lang="es-PA" sz="2800" b="1" dirty="0" smtClean="0">
                <a:solidFill>
                  <a:srgbClr val="01060B"/>
                </a:solidFill>
              </a:rPr>
              <a:t>desarrollo 4 (educación de calidad), 12 </a:t>
            </a:r>
            <a:r>
              <a:rPr lang="es-PA" sz="2800" b="1" dirty="0">
                <a:solidFill>
                  <a:srgbClr val="01060B"/>
                </a:solidFill>
              </a:rPr>
              <a:t>(Producción y consumo </a:t>
            </a:r>
            <a:r>
              <a:rPr lang="es-PA" sz="2800" b="1" dirty="0" smtClean="0">
                <a:solidFill>
                  <a:srgbClr val="01060B"/>
                </a:solidFill>
              </a:rPr>
              <a:t>responsable)</a:t>
            </a:r>
          </a:p>
          <a:p>
            <a:pPr algn="ctr"/>
            <a:r>
              <a:rPr lang="es-PA" sz="2800" b="1" dirty="0" smtClean="0">
                <a:solidFill>
                  <a:srgbClr val="01060B"/>
                </a:solidFill>
              </a:rPr>
              <a:t> </a:t>
            </a:r>
            <a:endParaRPr lang="en-GB" sz="2800" dirty="0"/>
          </a:p>
        </p:txBody>
      </p:sp>
      <p:sp>
        <p:nvSpPr>
          <p:cNvPr id="6" name="5 Rectángulo"/>
          <p:cNvSpPr/>
          <p:nvPr/>
        </p:nvSpPr>
        <p:spPr>
          <a:xfrm>
            <a:off x="533400" y="5029200"/>
            <a:ext cx="7620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solidFill>
                  <a:srgbClr val="009900"/>
                </a:solidFill>
                <a:latin typeface="Gill Sans MT" panose="020B0502020104020203" pitchFamily="34" charset="0"/>
              </a:rPr>
              <a:t>FORO INTERNACIONAL DE MEDIO AMBIENTE</a:t>
            </a:r>
            <a:endParaRPr lang="en-GB" b="1" dirty="0">
              <a:solidFill>
                <a:srgbClr val="009900"/>
              </a:solidFill>
              <a:latin typeface="Gill Sans MT" panose="020B0502020104020203" pitchFamily="34" charset="0"/>
            </a:endParaRPr>
          </a:p>
          <a:p>
            <a:pPr algn="ctr"/>
            <a:r>
              <a:rPr lang="es-MX" b="1" dirty="0">
                <a:solidFill>
                  <a:srgbClr val="009900"/>
                </a:solidFill>
                <a:latin typeface="Gill Sans MT" panose="020B0502020104020203" pitchFamily="34" charset="0"/>
              </a:rPr>
              <a:t>20va CONFERENCIA </a:t>
            </a:r>
            <a:r>
              <a:rPr lang="es-MX" b="1" dirty="0" smtClean="0">
                <a:solidFill>
                  <a:srgbClr val="009900"/>
                </a:solidFill>
                <a:latin typeface="Gill Sans MT" panose="020B0502020104020203" pitchFamily="34" charset="0"/>
              </a:rPr>
              <a:t>ANNUAL</a:t>
            </a:r>
            <a:r>
              <a:rPr lang="en-GB" b="1" dirty="0" smtClean="0">
                <a:solidFill>
                  <a:srgbClr val="009900"/>
                </a:solidFill>
                <a:latin typeface="Gill Sans MT" panose="020B0502020104020203" pitchFamily="34" charset="0"/>
              </a:rPr>
              <a:t>:</a:t>
            </a:r>
          </a:p>
          <a:p>
            <a:pPr algn="ctr"/>
            <a:r>
              <a:rPr lang="en-GB" b="1" dirty="0" smtClean="0">
                <a:solidFill>
                  <a:srgbClr val="009900"/>
                </a:solidFill>
                <a:latin typeface="Gill Sans MT" panose="020B0502020104020203" pitchFamily="34" charset="0"/>
              </a:rPr>
              <a:t> </a:t>
            </a:r>
          </a:p>
          <a:p>
            <a:pPr algn="ctr"/>
            <a:r>
              <a:rPr lang="es-MX" b="1" dirty="0" smtClean="0">
                <a:solidFill>
                  <a:srgbClr val="009900"/>
                </a:solidFill>
                <a:latin typeface="Gill Sans MT" panose="020B0502020104020203" pitchFamily="34" charset="0"/>
              </a:rPr>
              <a:t>La </a:t>
            </a:r>
            <a:r>
              <a:rPr lang="es-MX" b="1" dirty="0">
                <a:solidFill>
                  <a:srgbClr val="009900"/>
                </a:solidFill>
                <a:latin typeface="Gill Sans MT" panose="020B0502020104020203" pitchFamily="34" charset="0"/>
              </a:rPr>
              <a:t>implementación de los objetivos de desarrollo sostenible en individuos y </a:t>
            </a:r>
            <a:r>
              <a:rPr lang="es-MX" b="1" dirty="0" smtClean="0">
                <a:solidFill>
                  <a:srgbClr val="009900"/>
                </a:solidFill>
                <a:latin typeface="Gill Sans MT" panose="020B0502020104020203" pitchFamily="34" charset="0"/>
              </a:rPr>
              <a:t>comunidades</a:t>
            </a:r>
          </a:p>
          <a:p>
            <a:pPr algn="ctr"/>
            <a:r>
              <a:rPr lang="es-MX" b="1" dirty="0" smtClean="0">
                <a:solidFill>
                  <a:srgbClr val="009900"/>
                </a:solidFill>
                <a:latin typeface="Gill Sans MT" panose="020B0502020104020203" pitchFamily="34" charset="0"/>
              </a:rPr>
              <a:t>Santa Cruz, Bolivia; 7-9 Octubre 2016</a:t>
            </a:r>
          </a:p>
          <a:p>
            <a:pPr algn="ctr"/>
            <a:endParaRPr lang="es-MX" b="1" dirty="0">
              <a:solidFill>
                <a:srgbClr val="F5750B"/>
              </a:solidFill>
              <a:latin typeface="Gill Sans MT" panose="020B0502020104020203" pitchFamily="34" charset="0"/>
            </a:endParaRPr>
          </a:p>
          <a:p>
            <a:pPr algn="ctr"/>
            <a:endParaRPr lang="en-GB" b="1" dirty="0">
              <a:solidFill>
                <a:srgbClr val="F5750B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307054"/>
      </p:ext>
    </p:extLst>
  </p:cSld>
  <p:clrMapOvr>
    <a:masterClrMapping/>
  </p:clrMapOvr>
  <p:transition advTm="5741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ctrTitle"/>
          </p:nvPr>
        </p:nvSpPr>
        <p:spPr>
          <a:xfrm>
            <a:off x="3003042" y="217488"/>
            <a:ext cx="3404616" cy="65405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s-PA" dirty="0" smtClean="0">
                <a:solidFill>
                  <a:srgbClr val="01060B"/>
                </a:solidFill>
                <a:latin typeface="+mn-lt"/>
                <a:ea typeface="+mn-ea"/>
                <a:cs typeface="+mn-cs"/>
              </a:rPr>
              <a:t>Relevancia de CPS</a:t>
            </a:r>
            <a:r>
              <a:rPr lang="es-PA" sz="4400" dirty="0" smtClean="0">
                <a:solidFill>
                  <a:srgbClr val="01060B"/>
                </a:solidFill>
              </a:rPr>
              <a:t> </a:t>
            </a:r>
            <a:endParaRPr lang="es-PA" sz="4400" dirty="0">
              <a:solidFill>
                <a:srgbClr val="01060B"/>
              </a:solidFill>
            </a:endParaRPr>
          </a:p>
        </p:txBody>
      </p:sp>
      <p:cxnSp>
        <p:nvCxnSpPr>
          <p:cNvPr id="4" name="Straight Connector 4"/>
          <p:cNvCxnSpPr/>
          <p:nvPr/>
        </p:nvCxnSpPr>
        <p:spPr>
          <a:xfrm>
            <a:off x="381000" y="4683125"/>
            <a:ext cx="8305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6"/>
          <p:cNvCxnSpPr/>
          <p:nvPr/>
        </p:nvCxnSpPr>
        <p:spPr>
          <a:xfrm>
            <a:off x="838200" y="3616325"/>
            <a:ext cx="0" cy="1295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7"/>
          <p:cNvCxnSpPr/>
          <p:nvPr/>
        </p:nvCxnSpPr>
        <p:spPr>
          <a:xfrm>
            <a:off x="3352800" y="4378325"/>
            <a:ext cx="0" cy="533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8"/>
          <p:cNvCxnSpPr/>
          <p:nvPr/>
        </p:nvCxnSpPr>
        <p:spPr>
          <a:xfrm>
            <a:off x="5334000" y="3387725"/>
            <a:ext cx="0" cy="1524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31" name="TextBox 15"/>
          <p:cNvSpPr txBox="1">
            <a:spLocks noChangeArrowheads="1"/>
          </p:cNvSpPr>
          <p:nvPr/>
        </p:nvSpPr>
        <p:spPr bwMode="auto">
          <a:xfrm>
            <a:off x="0" y="4953000"/>
            <a:ext cx="16002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s-ES_tradnl" b="1">
                <a:solidFill>
                  <a:srgbClr val="01060B"/>
                </a:solidFill>
              </a:rPr>
              <a:t>Cumbre de la Tierra, Rio de Janeiro</a:t>
            </a:r>
            <a:r>
              <a:rPr lang="en-US" altLang="es-ES_tradnl" sz="1400" b="1">
                <a:solidFill>
                  <a:srgbClr val="01060B"/>
                </a:solidFill>
              </a:rPr>
              <a:t> (</a:t>
            </a:r>
            <a:r>
              <a:rPr lang="en-US" altLang="es-ES_tradnl" b="1">
                <a:solidFill>
                  <a:srgbClr val="01060B"/>
                </a:solidFill>
              </a:rPr>
              <a:t>1992)</a:t>
            </a:r>
          </a:p>
          <a:p>
            <a:pPr algn="ctr" eaLnBrk="1" hangingPunct="1"/>
            <a:endParaRPr lang="en-US" altLang="es-ES_tradnl" sz="1600">
              <a:solidFill>
                <a:srgbClr val="01060B"/>
              </a:solidFill>
            </a:endParaRPr>
          </a:p>
        </p:txBody>
      </p:sp>
      <p:sp>
        <p:nvSpPr>
          <p:cNvPr id="26632" name="TextBox 16"/>
          <p:cNvSpPr txBox="1">
            <a:spLocks noChangeArrowheads="1"/>
          </p:cNvSpPr>
          <p:nvPr/>
        </p:nvSpPr>
        <p:spPr bwMode="auto">
          <a:xfrm>
            <a:off x="2286000" y="5029200"/>
            <a:ext cx="21336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s-ES_tradnl" sz="1600" b="1">
                <a:solidFill>
                  <a:srgbClr val="01060B"/>
                </a:solidFill>
              </a:rPr>
              <a:t>Cumbre Mundial sobre el Desarrollo Sostenible (2002)</a:t>
            </a:r>
            <a:endParaRPr lang="en-US" altLang="es-ES_tradnl" sz="1600" b="1">
              <a:solidFill>
                <a:srgbClr val="01060B"/>
              </a:solidFill>
            </a:endParaRPr>
          </a:p>
          <a:p>
            <a:pPr eaLnBrk="1" hangingPunct="1"/>
            <a:endParaRPr lang="en-US" altLang="es-ES_tradnl" sz="1600">
              <a:solidFill>
                <a:srgbClr val="01060B"/>
              </a:solidFill>
            </a:endParaRPr>
          </a:p>
        </p:txBody>
      </p:sp>
      <p:sp>
        <p:nvSpPr>
          <p:cNvPr id="26633" name="TextBox 17"/>
          <p:cNvSpPr txBox="1">
            <a:spLocks noChangeArrowheads="1"/>
          </p:cNvSpPr>
          <p:nvPr/>
        </p:nvSpPr>
        <p:spPr bwMode="auto">
          <a:xfrm>
            <a:off x="4457700" y="5013325"/>
            <a:ext cx="1752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s-ES_tradnl" sz="1600" b="1">
                <a:solidFill>
                  <a:srgbClr val="01060B"/>
                </a:solidFill>
              </a:rPr>
              <a:t>Marrakech Process, 2003-11</a:t>
            </a:r>
            <a:endParaRPr lang="en-US" altLang="es-ES_tradnl" sz="1600">
              <a:solidFill>
                <a:srgbClr val="01060B"/>
              </a:solidFill>
            </a:endParaRPr>
          </a:p>
        </p:txBody>
      </p:sp>
      <p:sp>
        <p:nvSpPr>
          <p:cNvPr id="26634" name="TextBox 18"/>
          <p:cNvSpPr txBox="1">
            <a:spLocks noChangeArrowheads="1"/>
          </p:cNvSpPr>
          <p:nvPr/>
        </p:nvSpPr>
        <p:spPr bwMode="auto">
          <a:xfrm>
            <a:off x="6019800" y="5029200"/>
            <a:ext cx="17526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s-ES_tradnl" sz="1200" b="1">
                <a:solidFill>
                  <a:srgbClr val="01060B"/>
                </a:solidFill>
              </a:rPr>
              <a:t>Conferencia de Naciones Unidas sobre el Desarrollo Sostenible, Rio+20, </a:t>
            </a:r>
          </a:p>
          <a:p>
            <a:pPr algn="ctr" eaLnBrk="1" hangingPunct="1"/>
            <a:r>
              <a:rPr lang="en-US" altLang="es-ES_tradnl" sz="1200" b="1">
                <a:solidFill>
                  <a:srgbClr val="01060B"/>
                </a:solidFill>
              </a:rPr>
              <a:t>(2012)</a:t>
            </a:r>
            <a:endParaRPr lang="en-US" altLang="es-ES_tradnl" sz="1200">
              <a:solidFill>
                <a:srgbClr val="01060B"/>
              </a:solidFill>
            </a:endParaRPr>
          </a:p>
        </p:txBody>
      </p:sp>
      <p:sp>
        <p:nvSpPr>
          <p:cNvPr id="26635" name="TextBox 19"/>
          <p:cNvSpPr txBox="1">
            <a:spLocks noChangeArrowheads="1"/>
          </p:cNvSpPr>
          <p:nvPr/>
        </p:nvSpPr>
        <p:spPr bwMode="auto">
          <a:xfrm>
            <a:off x="93663" y="2293938"/>
            <a:ext cx="2590800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s-ES_tradnl" sz="1400">
                <a:solidFill>
                  <a:srgbClr val="01060B"/>
                </a:solidFill>
              </a:rPr>
              <a:t>“La </a:t>
            </a:r>
            <a:r>
              <a:rPr lang="en-US" altLang="es-ES_tradnl" sz="1400" b="1">
                <a:solidFill>
                  <a:srgbClr val="01060B"/>
                </a:solidFill>
              </a:rPr>
              <a:t>mayor causa </a:t>
            </a:r>
            <a:r>
              <a:rPr lang="en-US" altLang="es-ES_tradnl" sz="1400">
                <a:solidFill>
                  <a:srgbClr val="01060B"/>
                </a:solidFill>
              </a:rPr>
              <a:t>del deterioro continuo del medio ambiente global son los patrones insostenibles de consumo y producción…”</a:t>
            </a:r>
          </a:p>
          <a:p>
            <a:pPr eaLnBrk="1" hangingPunct="1"/>
            <a:endParaRPr lang="en-US" altLang="es-ES_tradnl">
              <a:solidFill>
                <a:srgbClr val="01060B"/>
              </a:solidFill>
            </a:endParaRPr>
          </a:p>
        </p:txBody>
      </p:sp>
      <p:sp>
        <p:nvSpPr>
          <p:cNvPr id="26636" name="TextBox 22"/>
          <p:cNvSpPr txBox="1">
            <a:spLocks noChangeArrowheads="1"/>
          </p:cNvSpPr>
          <p:nvPr/>
        </p:nvSpPr>
        <p:spPr bwMode="auto">
          <a:xfrm>
            <a:off x="2000250" y="3370263"/>
            <a:ext cx="27051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s-ES_tradnl" sz="1600">
                <a:solidFill>
                  <a:srgbClr val="01060B"/>
                </a:solidFill>
              </a:rPr>
              <a:t>“CPS…un </a:t>
            </a:r>
            <a:r>
              <a:rPr lang="en-GB" altLang="es-ES_tradnl" sz="1600" b="1">
                <a:solidFill>
                  <a:srgbClr val="01060B"/>
                </a:solidFill>
              </a:rPr>
              <a:t>requisito esencial </a:t>
            </a:r>
            <a:r>
              <a:rPr lang="en-GB" altLang="es-ES_tradnl" sz="1600">
                <a:solidFill>
                  <a:srgbClr val="01060B"/>
                </a:solidFill>
              </a:rPr>
              <a:t>para el desarrollo sostenible.”</a:t>
            </a:r>
            <a:endParaRPr lang="en-US" altLang="es-ES_tradnl" sz="1600" b="1">
              <a:solidFill>
                <a:srgbClr val="01060B"/>
              </a:solidFill>
            </a:endParaRPr>
          </a:p>
          <a:p>
            <a:pPr eaLnBrk="1" hangingPunct="1"/>
            <a:endParaRPr lang="en-US" altLang="es-ES_tradnl">
              <a:solidFill>
                <a:srgbClr val="01060B"/>
              </a:solidFill>
            </a:endParaRPr>
          </a:p>
        </p:txBody>
      </p:sp>
      <p:sp>
        <p:nvSpPr>
          <p:cNvPr id="26637" name="TextBox 26"/>
          <p:cNvSpPr txBox="1">
            <a:spLocks noChangeArrowheads="1"/>
          </p:cNvSpPr>
          <p:nvPr/>
        </p:nvSpPr>
        <p:spPr bwMode="auto">
          <a:xfrm>
            <a:off x="4267200" y="2162175"/>
            <a:ext cx="2590800" cy="123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lvl="1" algn="ctr" eaLnBrk="1" hangingPunct="1"/>
            <a:r>
              <a:rPr lang="en-US" altLang="es-ES_tradnl" sz="1400">
                <a:solidFill>
                  <a:srgbClr val="01060B"/>
                </a:solidFill>
              </a:rPr>
              <a:t>“Desarrollar  un </a:t>
            </a:r>
            <a:r>
              <a:rPr lang="en-US" altLang="es-ES_tradnl" sz="1400" b="1">
                <a:solidFill>
                  <a:srgbClr val="01060B"/>
                </a:solidFill>
              </a:rPr>
              <a:t>marco decenal de programas sobre consumo y producción sostenibles….” </a:t>
            </a:r>
            <a:r>
              <a:rPr lang="en-US" altLang="es-ES_tradnl" b="1">
                <a:solidFill>
                  <a:srgbClr val="01060B"/>
                </a:solidFill>
              </a:rPr>
              <a:t>(10YFP) </a:t>
            </a:r>
            <a:endParaRPr lang="en-US" altLang="es-ES_tradnl">
              <a:solidFill>
                <a:srgbClr val="01060B"/>
              </a:solidFill>
            </a:endParaRPr>
          </a:p>
        </p:txBody>
      </p:sp>
      <p:sp>
        <p:nvSpPr>
          <p:cNvPr id="26638" name="TextBox 31"/>
          <p:cNvSpPr txBox="1">
            <a:spLocks noChangeArrowheads="1"/>
          </p:cNvSpPr>
          <p:nvPr/>
        </p:nvSpPr>
        <p:spPr bwMode="auto">
          <a:xfrm>
            <a:off x="5659438" y="3471863"/>
            <a:ext cx="1846262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s-ES_tradnl" sz="2000" b="1">
                <a:solidFill>
                  <a:srgbClr val="01060B"/>
                </a:solidFill>
              </a:rPr>
              <a:t>10YFP </a:t>
            </a:r>
          </a:p>
          <a:p>
            <a:pPr algn="ctr" eaLnBrk="1" hangingPunct="1"/>
            <a:r>
              <a:rPr lang="en-US" altLang="es-ES_tradnl" sz="2000" b="1" u="sng">
                <a:solidFill>
                  <a:srgbClr val="01060B"/>
                </a:solidFill>
              </a:rPr>
              <a:t>adoptado</a:t>
            </a:r>
            <a:endParaRPr lang="en-US" altLang="es-ES_tradnl" sz="2000" u="sng">
              <a:solidFill>
                <a:srgbClr val="01060B"/>
              </a:solidFill>
            </a:endParaRPr>
          </a:p>
          <a:p>
            <a:pPr eaLnBrk="1" hangingPunct="1"/>
            <a:endParaRPr lang="en-US" altLang="es-ES_tradnl">
              <a:solidFill>
                <a:srgbClr val="01060B"/>
              </a:solidFill>
            </a:endParaRPr>
          </a:p>
        </p:txBody>
      </p:sp>
      <p:cxnSp>
        <p:nvCxnSpPr>
          <p:cNvPr id="16" name="Straight Connector 39"/>
          <p:cNvCxnSpPr/>
          <p:nvPr/>
        </p:nvCxnSpPr>
        <p:spPr>
          <a:xfrm>
            <a:off x="6629400" y="4416425"/>
            <a:ext cx="0" cy="533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20"/>
          <p:cNvSpPr txBox="1"/>
          <p:nvPr/>
        </p:nvSpPr>
        <p:spPr>
          <a:xfrm>
            <a:off x="7086600" y="4102100"/>
            <a:ext cx="2035175" cy="733425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b="1" dirty="0" err="1">
                <a:solidFill>
                  <a:srgbClr val="01060B"/>
                </a:solidFill>
              </a:rPr>
              <a:t>Implementar</a:t>
            </a:r>
            <a:endParaRPr lang="en-US" dirty="0">
              <a:solidFill>
                <a:srgbClr val="01060B"/>
              </a:solidFill>
            </a:endParaRPr>
          </a:p>
        </p:txBody>
      </p:sp>
      <p:sp>
        <p:nvSpPr>
          <p:cNvPr id="18" name="TextBox 19"/>
          <p:cNvSpPr txBox="1"/>
          <p:nvPr/>
        </p:nvSpPr>
        <p:spPr>
          <a:xfrm>
            <a:off x="7324725" y="3278188"/>
            <a:ext cx="1371600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s-ES_tradnl" sz="1400" b="1" dirty="0" err="1" smtClean="0">
                <a:solidFill>
                  <a:srgbClr val="01060B"/>
                </a:solidFill>
                <a:latin typeface="Calibri" charset="0"/>
              </a:rPr>
              <a:t>Septiembre</a:t>
            </a:r>
            <a:r>
              <a:rPr lang="en-US" altLang="es-ES_tradnl" sz="1400" b="1" dirty="0" smtClean="0">
                <a:solidFill>
                  <a:srgbClr val="01060B"/>
                </a:solidFill>
                <a:latin typeface="Calibri" charset="0"/>
              </a:rPr>
              <a:t> 2015:</a:t>
            </a:r>
          </a:p>
          <a:p>
            <a:pPr algn="ctr" eaLnBrk="1" hangingPunct="1"/>
            <a:r>
              <a:rPr lang="en-US" altLang="es-ES_tradnl" sz="1400" b="1" dirty="0" smtClean="0">
                <a:solidFill>
                  <a:srgbClr val="01060B"/>
                </a:solidFill>
                <a:latin typeface="Calibri" charset="0"/>
              </a:rPr>
              <a:t>ODS</a:t>
            </a:r>
            <a:endParaRPr lang="en-US" altLang="es-ES_tradnl" sz="1400" b="1" dirty="0">
              <a:solidFill>
                <a:srgbClr val="01060B"/>
              </a:solidFill>
              <a:latin typeface="Calibri" charset="0"/>
            </a:endParaRPr>
          </a:p>
          <a:p>
            <a:pPr algn="ctr" eaLnBrk="1" hangingPunct="1"/>
            <a:r>
              <a:rPr lang="en-US" altLang="es-ES_tradnl" sz="1400" b="1" dirty="0" err="1">
                <a:solidFill>
                  <a:srgbClr val="01060B"/>
                </a:solidFill>
                <a:latin typeface="Calibri" charset="0"/>
              </a:rPr>
              <a:t>Objetivo</a:t>
            </a:r>
            <a:r>
              <a:rPr lang="en-US" altLang="es-ES_tradnl" sz="1400" b="1" dirty="0">
                <a:solidFill>
                  <a:srgbClr val="01060B"/>
                </a:solidFill>
                <a:latin typeface="Calibri" charset="0"/>
              </a:rPr>
              <a:t> n° 12</a:t>
            </a:r>
            <a:endParaRPr lang="en-US" altLang="es-ES_tradnl" b="1" dirty="0">
              <a:solidFill>
                <a:srgbClr val="01060B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041273"/>
      </p:ext>
    </p:extLst>
  </p:cSld>
  <p:clrMapOvr>
    <a:masterClrMapping/>
  </p:clrMapOvr>
  <p:transition advTm="15076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Content Placeholder 1"/>
          <p:cNvSpPr>
            <a:spLocks noGrp="1"/>
          </p:cNvSpPr>
          <p:nvPr>
            <p:ph sz="quarter" idx="10"/>
          </p:nvPr>
        </p:nvSpPr>
        <p:spPr bwMode="auto">
          <a:xfrm>
            <a:off x="457200" y="725487"/>
            <a:ext cx="8048625" cy="4478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Tx/>
              <a:buNone/>
            </a:pPr>
            <a:endParaRPr lang="es-ES" altLang="es-ES_tradnl" dirty="0">
              <a:solidFill>
                <a:srgbClr val="01060B"/>
              </a:solidFill>
            </a:endParaRPr>
          </a:p>
          <a:p>
            <a:pPr>
              <a:buFontTx/>
              <a:buNone/>
            </a:pPr>
            <a:endParaRPr lang="es-ES" altLang="es-ES_tradnl" dirty="0">
              <a:solidFill>
                <a:srgbClr val="01060B"/>
              </a:solidFill>
            </a:endParaRPr>
          </a:p>
          <a:p>
            <a:pPr>
              <a:buFontTx/>
              <a:buNone/>
            </a:pPr>
            <a:r>
              <a:rPr lang="es-ES" altLang="es-ES_tradnl" dirty="0">
                <a:solidFill>
                  <a:srgbClr val="01060B"/>
                </a:solidFill>
              </a:rPr>
              <a:t>PNUMA promueve este cambio en el mundo a través del </a:t>
            </a:r>
            <a:r>
              <a:rPr lang="es-ES" altLang="es-ES_tradnl" b="1" dirty="0">
                <a:solidFill>
                  <a:srgbClr val="01060B"/>
                </a:solidFill>
              </a:rPr>
              <a:t>Marco Decenal de Programas sobre Consumo y Producción Sostenibles </a:t>
            </a:r>
            <a:r>
              <a:rPr lang="es-ES" altLang="es-ES_tradnl" dirty="0">
                <a:solidFill>
                  <a:srgbClr val="01060B"/>
                </a:solidFill>
              </a:rPr>
              <a:t>(10YFP, por sus siglas en inglés)</a:t>
            </a:r>
          </a:p>
          <a:p>
            <a:pPr>
              <a:buFontTx/>
              <a:buNone/>
            </a:pPr>
            <a:endParaRPr lang="es-ES" altLang="es-ES_tradnl" sz="800" dirty="0">
              <a:solidFill>
                <a:srgbClr val="01060B"/>
              </a:solidFill>
            </a:endParaRPr>
          </a:p>
          <a:p>
            <a:pPr>
              <a:buFontTx/>
              <a:buNone/>
            </a:pPr>
            <a:r>
              <a:rPr lang="es-ES" altLang="es-ES_tradnl" b="1" i="1" dirty="0">
                <a:solidFill>
                  <a:srgbClr val="01060B"/>
                </a:solidFill>
              </a:rPr>
              <a:t>Es un marco de acción global para promover la cooperación internacional a fin de acelerar la transición hacia CPS tanto en países desarrollados como en desarrollo. </a:t>
            </a:r>
          </a:p>
          <a:p>
            <a:pPr>
              <a:buFontTx/>
              <a:buNone/>
            </a:pPr>
            <a:endParaRPr lang="es-ES" altLang="es-ES_tradnl" sz="400" b="1" i="1" dirty="0">
              <a:solidFill>
                <a:srgbClr val="01060B"/>
              </a:solidFill>
            </a:endParaRPr>
          </a:p>
          <a:p>
            <a:pPr>
              <a:buFontTx/>
              <a:buNone/>
            </a:pPr>
            <a:endParaRPr lang="es-ES" altLang="es-ES_tradnl" b="1" dirty="0">
              <a:solidFill>
                <a:srgbClr val="01060B"/>
              </a:solidFill>
            </a:endParaRPr>
          </a:p>
          <a:p>
            <a:pPr>
              <a:buFontTx/>
              <a:buNone/>
            </a:pPr>
            <a:r>
              <a:rPr lang="es-ES" altLang="es-ES_tradnl" b="1" dirty="0">
                <a:solidFill>
                  <a:srgbClr val="01060B"/>
                </a:solidFill>
              </a:rPr>
              <a:t>El 10YFP desarrolla, replica y </a:t>
            </a:r>
          </a:p>
          <a:p>
            <a:pPr>
              <a:buFontTx/>
              <a:buNone/>
            </a:pPr>
            <a:r>
              <a:rPr lang="es-ES" altLang="es-ES_tradnl" b="1" dirty="0">
                <a:solidFill>
                  <a:srgbClr val="01060B"/>
                </a:solidFill>
              </a:rPr>
              <a:t>amplia iniciativas de CPS.</a:t>
            </a:r>
          </a:p>
          <a:p>
            <a:pPr>
              <a:buFontTx/>
              <a:buNone/>
            </a:pPr>
            <a:endParaRPr lang="es-ES" altLang="es-ES_tradnl" b="1" dirty="0">
              <a:solidFill>
                <a:srgbClr val="01060B"/>
              </a:solidFill>
            </a:endParaRPr>
          </a:p>
          <a:p>
            <a:pPr>
              <a:buFontTx/>
              <a:buNone/>
            </a:pPr>
            <a:r>
              <a:rPr lang="es-ES" altLang="es-ES_tradnl" b="1" dirty="0">
                <a:solidFill>
                  <a:srgbClr val="01060B"/>
                </a:solidFill>
              </a:rPr>
              <a:t>http://www.10yfp.org</a:t>
            </a:r>
          </a:p>
          <a:p>
            <a:pPr>
              <a:buFontTx/>
              <a:buNone/>
            </a:pPr>
            <a:endParaRPr lang="en-GB" altLang="es-ES_tradnl" sz="600" b="1" dirty="0">
              <a:solidFill>
                <a:srgbClr val="01060B"/>
              </a:solidFill>
            </a:endParaRPr>
          </a:p>
          <a:p>
            <a:endParaRPr lang="en-US" altLang="es-ES_tradnl" dirty="0">
              <a:solidFill>
                <a:srgbClr val="01060B"/>
              </a:solidFill>
            </a:endParaRPr>
          </a:p>
        </p:txBody>
      </p:sp>
      <p:sp>
        <p:nvSpPr>
          <p:cNvPr id="27651" name="1 CuadroTexto"/>
          <p:cNvSpPr txBox="1">
            <a:spLocks noChangeArrowheads="1"/>
          </p:cNvSpPr>
          <p:nvPr/>
        </p:nvSpPr>
        <p:spPr bwMode="auto">
          <a:xfrm>
            <a:off x="2286000" y="311463"/>
            <a:ext cx="5029771" cy="828047"/>
          </a:xfrm>
          <a:prstGeom prst="rect">
            <a:avLst/>
          </a:prstGeom>
        </p:spPr>
        <p:txBody>
          <a:bodyPr>
            <a:normAutofit/>
          </a:bodyPr>
          <a:lstStyle>
            <a:lvl1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spc="-50">
                <a:solidFill>
                  <a:srgbClr val="01060B"/>
                </a:solidFill>
              </a:defRPr>
            </a:lvl1pPr>
            <a:lvl2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404040"/>
                </a:solidFill>
                <a:latin typeface="Calibri Light"/>
              </a:defRPr>
            </a:lvl2pPr>
            <a:lvl3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404040"/>
                </a:solidFill>
                <a:latin typeface="Calibri Light"/>
              </a:defRPr>
            </a:lvl3pPr>
            <a:lvl4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404040"/>
                </a:solidFill>
                <a:latin typeface="Calibri Light"/>
              </a:defRPr>
            </a:lvl4pPr>
            <a:lvl5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404040"/>
                </a:solidFill>
                <a:latin typeface="Calibri Light"/>
              </a:defRPr>
            </a:lvl5pPr>
            <a:lvl6pPr marL="45720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404040"/>
                </a:solidFill>
                <a:latin typeface="Calibri Light"/>
              </a:defRPr>
            </a:lvl6pPr>
            <a:lvl7pPr marL="91440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404040"/>
                </a:solidFill>
                <a:latin typeface="Calibri Light"/>
              </a:defRPr>
            </a:lvl7pPr>
            <a:lvl8pPr marL="137160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404040"/>
                </a:solidFill>
                <a:latin typeface="Calibri Light"/>
              </a:defRPr>
            </a:lvl8pPr>
            <a:lvl9pPr marL="182880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404040"/>
                </a:solidFill>
                <a:latin typeface="Calibri Light"/>
              </a:defRPr>
            </a:lvl9pPr>
          </a:lstStyle>
          <a:p>
            <a:r>
              <a:rPr lang="es-PA" altLang="es-ES_tradnl"/>
              <a:t>Acción Global para promover CPS </a:t>
            </a:r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702050"/>
            <a:ext cx="5105400" cy="300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2008929"/>
      </p:ext>
    </p:extLst>
  </p:cSld>
  <p:clrMapOvr>
    <a:masterClrMapping/>
  </p:clrMapOvr>
  <p:transition advTm="65041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Content Placeholder 3"/>
          <p:cNvSpPr>
            <a:spLocks noGrp="1"/>
          </p:cNvSpPr>
          <p:nvPr>
            <p:ph sz="quarter" idx="10"/>
          </p:nvPr>
        </p:nvSpPr>
        <p:spPr bwMode="auto">
          <a:xfrm>
            <a:off x="342900" y="1171575"/>
            <a:ext cx="8050213" cy="53165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87338" indent="-287338">
              <a:buClr>
                <a:srgbClr val="00B050"/>
              </a:buClr>
              <a:buFontTx/>
              <a:buNone/>
            </a:pPr>
            <a:r>
              <a:rPr lang="en-US" altLang="es-ES_tradnl" sz="2400" dirty="0">
                <a:solidFill>
                  <a:srgbClr val="01060B"/>
                </a:solidFill>
              </a:rPr>
              <a:t>	Los </a:t>
            </a:r>
            <a:r>
              <a:rPr lang="en-US" altLang="es-ES_tradnl" sz="2400" dirty="0" err="1">
                <a:solidFill>
                  <a:srgbClr val="01060B"/>
                </a:solidFill>
              </a:rPr>
              <a:t>Programas</a:t>
            </a:r>
            <a:r>
              <a:rPr lang="en-US" altLang="es-ES_tradnl" sz="2400" dirty="0">
                <a:solidFill>
                  <a:srgbClr val="01060B"/>
                </a:solidFill>
              </a:rPr>
              <a:t> del 10YFP </a:t>
            </a:r>
            <a:r>
              <a:rPr lang="en-US" altLang="es-ES_tradnl" sz="2400" dirty="0" err="1">
                <a:solidFill>
                  <a:srgbClr val="01060B"/>
                </a:solidFill>
              </a:rPr>
              <a:t>actúan</a:t>
            </a:r>
            <a:r>
              <a:rPr lang="en-US" altLang="es-ES_tradnl" sz="2400" dirty="0">
                <a:solidFill>
                  <a:srgbClr val="01060B"/>
                </a:solidFill>
              </a:rPr>
              <a:t> </a:t>
            </a:r>
            <a:r>
              <a:rPr lang="en-US" altLang="es-ES_tradnl" sz="2400" dirty="0" err="1">
                <a:solidFill>
                  <a:srgbClr val="01060B"/>
                </a:solidFill>
              </a:rPr>
              <a:t>como</a:t>
            </a:r>
            <a:r>
              <a:rPr lang="en-US" altLang="es-ES_tradnl" sz="2400" dirty="0">
                <a:solidFill>
                  <a:srgbClr val="01060B"/>
                </a:solidFill>
              </a:rPr>
              <a:t> </a:t>
            </a:r>
            <a:r>
              <a:rPr lang="en-US" altLang="es-ES_tradnl" sz="2400" b="1" dirty="0" err="1">
                <a:solidFill>
                  <a:srgbClr val="01060B"/>
                </a:solidFill>
              </a:rPr>
              <a:t>paraguas</a:t>
            </a:r>
            <a:r>
              <a:rPr lang="en-US" altLang="es-ES_tradnl" sz="2400" dirty="0">
                <a:solidFill>
                  <a:srgbClr val="01060B"/>
                </a:solidFill>
              </a:rPr>
              <a:t>, </a:t>
            </a:r>
            <a:r>
              <a:rPr lang="en-US" altLang="es-ES_tradnl" sz="2400" dirty="0" err="1">
                <a:solidFill>
                  <a:srgbClr val="01060B"/>
                </a:solidFill>
              </a:rPr>
              <a:t>conectando</a:t>
            </a:r>
            <a:r>
              <a:rPr lang="en-US" altLang="es-ES_tradnl" sz="2400" dirty="0">
                <a:solidFill>
                  <a:srgbClr val="01060B"/>
                </a:solidFill>
              </a:rPr>
              <a:t> </a:t>
            </a:r>
            <a:r>
              <a:rPr lang="en-US" altLang="es-ES_tradnl" sz="2400" dirty="0" err="1">
                <a:solidFill>
                  <a:srgbClr val="01060B"/>
                </a:solidFill>
              </a:rPr>
              <a:t>actores</a:t>
            </a:r>
            <a:r>
              <a:rPr lang="en-US" altLang="es-ES_tradnl" sz="2400" dirty="0">
                <a:solidFill>
                  <a:srgbClr val="01060B"/>
                </a:solidFill>
              </a:rPr>
              <a:t> para un </a:t>
            </a:r>
            <a:r>
              <a:rPr lang="en-GB" altLang="es-ES_tradnl" sz="2400" b="1" dirty="0" err="1">
                <a:solidFill>
                  <a:srgbClr val="01060B"/>
                </a:solidFill>
              </a:rPr>
              <a:t>impacto</a:t>
            </a:r>
            <a:r>
              <a:rPr lang="en-GB" altLang="es-ES_tradnl" sz="2400" b="1" dirty="0">
                <a:solidFill>
                  <a:srgbClr val="01060B"/>
                </a:solidFill>
              </a:rPr>
              <a:t> </a:t>
            </a:r>
            <a:r>
              <a:rPr lang="en-GB" altLang="es-ES_tradnl" sz="2400" b="1" dirty="0" err="1">
                <a:solidFill>
                  <a:srgbClr val="01060B"/>
                </a:solidFill>
              </a:rPr>
              <a:t>colectivo</a:t>
            </a:r>
            <a:r>
              <a:rPr lang="en-GB" altLang="es-ES_tradnl" sz="2400" dirty="0">
                <a:solidFill>
                  <a:srgbClr val="01060B"/>
                </a:solidFill>
              </a:rPr>
              <a:t>, </a:t>
            </a:r>
            <a:r>
              <a:rPr lang="en-GB" altLang="es-ES_tradnl" sz="2400" b="1" dirty="0" err="1">
                <a:solidFill>
                  <a:srgbClr val="01060B"/>
                </a:solidFill>
              </a:rPr>
              <a:t>generando</a:t>
            </a:r>
            <a:r>
              <a:rPr lang="en-GB" altLang="es-ES_tradnl" sz="2400" b="1" dirty="0">
                <a:solidFill>
                  <a:srgbClr val="01060B"/>
                </a:solidFill>
              </a:rPr>
              <a:t> </a:t>
            </a:r>
            <a:r>
              <a:rPr lang="en-GB" altLang="es-ES_tradnl" sz="2400" b="1" dirty="0" err="1">
                <a:solidFill>
                  <a:srgbClr val="01060B"/>
                </a:solidFill>
              </a:rPr>
              <a:t>creación</a:t>
            </a:r>
            <a:r>
              <a:rPr lang="en-GB" altLang="es-ES_tradnl" sz="2400" b="1" dirty="0">
                <a:solidFill>
                  <a:srgbClr val="01060B"/>
                </a:solidFill>
              </a:rPr>
              <a:t> de </a:t>
            </a:r>
            <a:r>
              <a:rPr lang="en-GB" altLang="es-ES_tradnl" sz="2400" b="1" dirty="0" err="1">
                <a:solidFill>
                  <a:srgbClr val="01060B"/>
                </a:solidFill>
              </a:rPr>
              <a:t>capacidades</a:t>
            </a:r>
            <a:r>
              <a:rPr lang="en-GB" altLang="es-ES_tradnl" sz="2400" dirty="0">
                <a:solidFill>
                  <a:srgbClr val="01060B"/>
                </a:solidFill>
              </a:rPr>
              <a:t>,</a:t>
            </a:r>
            <a:r>
              <a:rPr lang="en-GB" altLang="es-ES_tradnl" sz="2400" b="1" dirty="0">
                <a:solidFill>
                  <a:srgbClr val="01060B"/>
                </a:solidFill>
              </a:rPr>
              <a:t> </a:t>
            </a:r>
            <a:r>
              <a:rPr lang="en-GB" altLang="es-ES_tradnl" sz="2400" dirty="0">
                <a:solidFill>
                  <a:srgbClr val="01060B"/>
                </a:solidFill>
              </a:rPr>
              <a:t>a </a:t>
            </a:r>
            <a:r>
              <a:rPr lang="en-GB" altLang="es-ES_tradnl" sz="2400" dirty="0" err="1">
                <a:solidFill>
                  <a:srgbClr val="01060B"/>
                </a:solidFill>
              </a:rPr>
              <a:t>nivel</a:t>
            </a:r>
            <a:r>
              <a:rPr lang="en-GB" altLang="es-ES_tradnl" sz="2400" dirty="0">
                <a:solidFill>
                  <a:srgbClr val="01060B"/>
                </a:solidFill>
              </a:rPr>
              <a:t> </a:t>
            </a:r>
            <a:r>
              <a:rPr lang="en-GB" altLang="es-ES_tradnl" sz="2400" dirty="0" err="1">
                <a:solidFill>
                  <a:srgbClr val="01060B"/>
                </a:solidFill>
              </a:rPr>
              <a:t>nacional</a:t>
            </a:r>
            <a:r>
              <a:rPr lang="en-GB" altLang="es-ES_tradnl" sz="2400" dirty="0">
                <a:solidFill>
                  <a:srgbClr val="01060B"/>
                </a:solidFill>
              </a:rPr>
              <a:t> y regional</a:t>
            </a:r>
            <a:endParaRPr lang="en-US" altLang="es-ES_tradnl" sz="2400" dirty="0">
              <a:solidFill>
                <a:srgbClr val="01060B"/>
              </a:solidFill>
            </a:endParaRPr>
          </a:p>
          <a:p>
            <a:pPr lvl="1" indent="0">
              <a:buClr>
                <a:srgbClr val="00B050"/>
              </a:buClr>
              <a:buFont typeface="Calibri" charset="0"/>
              <a:buNone/>
            </a:pPr>
            <a:endParaRPr lang="en-US" altLang="es-ES_tradnl" sz="2400" dirty="0">
              <a:solidFill>
                <a:srgbClr val="01060B"/>
              </a:solidFill>
            </a:endParaRPr>
          </a:p>
          <a:p>
            <a:pPr lvl="1" indent="0">
              <a:buClr>
                <a:srgbClr val="00B050"/>
              </a:buClr>
              <a:buFont typeface="Calibri" charset="0"/>
              <a:buNone/>
            </a:pPr>
            <a:endParaRPr lang="en-US" altLang="es-ES_tradnl" sz="2400" dirty="0">
              <a:solidFill>
                <a:srgbClr val="01060B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934493" y="240347"/>
            <a:ext cx="5865813" cy="825500"/>
          </a:xfrm>
        </p:spPr>
        <p:txBody>
          <a:bodyPr>
            <a:normAutofit/>
          </a:bodyPr>
          <a:lstStyle/>
          <a:p>
            <a:pPr algn="l"/>
            <a:r>
              <a:rPr lang="fr-FR" sz="2800" b="1" dirty="0">
                <a:solidFill>
                  <a:srgbClr val="01060B"/>
                </a:solidFill>
                <a:latin typeface="+mn-lt"/>
                <a:ea typeface="+mn-ea"/>
                <a:cs typeface="+mn-cs"/>
              </a:rPr>
              <a:t>Los </a:t>
            </a:r>
            <a:r>
              <a:rPr lang="fr-FR" sz="2800" b="1" dirty="0" err="1">
                <a:solidFill>
                  <a:srgbClr val="01060B"/>
                </a:solidFill>
                <a:latin typeface="+mn-lt"/>
                <a:ea typeface="+mn-ea"/>
                <a:cs typeface="+mn-cs"/>
              </a:rPr>
              <a:t>Programas</a:t>
            </a:r>
            <a:r>
              <a:rPr lang="fr-FR" sz="2800" b="1" dirty="0">
                <a:solidFill>
                  <a:srgbClr val="01060B"/>
                </a:solidFill>
                <a:latin typeface="+mn-lt"/>
                <a:ea typeface="+mn-ea"/>
                <a:cs typeface="+mn-cs"/>
              </a:rPr>
              <a:t> del 10YFP</a:t>
            </a:r>
            <a:br>
              <a:rPr lang="fr-FR" sz="2800" b="1" dirty="0">
                <a:solidFill>
                  <a:srgbClr val="01060B"/>
                </a:solidFill>
                <a:latin typeface="+mn-lt"/>
                <a:ea typeface="+mn-ea"/>
                <a:cs typeface="+mn-cs"/>
              </a:rPr>
            </a:br>
            <a:endParaRPr lang="en-US" sz="2800" b="1" dirty="0">
              <a:solidFill>
                <a:srgbClr val="01060B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/>
          <a:srcRect r="81537"/>
          <a:stretch/>
        </p:blipFill>
        <p:spPr>
          <a:xfrm>
            <a:off x="3352800" y="2667000"/>
            <a:ext cx="1828800" cy="16943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 cstate="print"/>
          <a:srcRect l="81184" r="266"/>
          <a:stretch/>
        </p:blipFill>
        <p:spPr>
          <a:xfrm>
            <a:off x="5867400" y="4724400"/>
            <a:ext cx="1828800" cy="16943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 cstate="print"/>
          <a:srcRect l="18983" r="61166"/>
          <a:stretch/>
        </p:blipFill>
        <p:spPr>
          <a:xfrm>
            <a:off x="5822330" y="2667000"/>
            <a:ext cx="1815248" cy="16943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/>
          <a:srcRect l="60780" r="19504"/>
          <a:stretch/>
        </p:blipFill>
        <p:spPr>
          <a:xfrm>
            <a:off x="940377" y="4724400"/>
            <a:ext cx="1802823" cy="16943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 cstate="print"/>
          <a:srcRect l="41763" t="524" r="39774" b="-524"/>
          <a:stretch/>
        </p:blipFill>
        <p:spPr>
          <a:xfrm>
            <a:off x="914400" y="2667000"/>
            <a:ext cx="1828800" cy="16943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9 CuadroTexto"/>
          <p:cNvSpPr txBox="1"/>
          <p:nvPr/>
        </p:nvSpPr>
        <p:spPr>
          <a:xfrm>
            <a:off x="914400" y="3835400"/>
            <a:ext cx="1828800" cy="584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s-MX" sz="1600" dirty="0">
                <a:solidFill>
                  <a:srgbClr val="01060B"/>
                </a:solidFill>
              </a:rPr>
              <a:t>Compra pública sostenible</a:t>
            </a:r>
            <a:endParaRPr lang="es-PA" sz="1600" dirty="0">
              <a:solidFill>
                <a:srgbClr val="01060B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838200" y="5791200"/>
            <a:ext cx="1905000" cy="584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s-MX" sz="1600" dirty="0">
                <a:solidFill>
                  <a:srgbClr val="01060B"/>
                </a:solidFill>
              </a:rPr>
              <a:t>Educación y estilos de vida sostenibles</a:t>
            </a:r>
            <a:endParaRPr lang="es-PA" sz="1600" dirty="0">
              <a:solidFill>
                <a:srgbClr val="01060B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3276600" y="3810000"/>
            <a:ext cx="1905000" cy="584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s-MX" sz="1600" dirty="0">
                <a:solidFill>
                  <a:srgbClr val="01060B"/>
                </a:solidFill>
              </a:rPr>
              <a:t>Turismo sostenible &amp; ecoturismo</a:t>
            </a:r>
            <a:endParaRPr lang="es-PA" sz="1600" dirty="0">
              <a:solidFill>
                <a:srgbClr val="01060B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5715000" y="3810000"/>
            <a:ext cx="1981200" cy="5238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s-MX" sz="1400" dirty="0">
                <a:solidFill>
                  <a:srgbClr val="01060B"/>
                </a:solidFill>
              </a:rPr>
              <a:t>Edificaciones y construcción sostenible</a:t>
            </a:r>
            <a:endParaRPr lang="es-PA" sz="1400" dirty="0">
              <a:solidFill>
                <a:srgbClr val="01060B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6019800" y="5816600"/>
            <a:ext cx="1600200" cy="584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s-MX" sz="1600" dirty="0">
                <a:solidFill>
                  <a:srgbClr val="01060B"/>
                </a:solidFill>
              </a:rPr>
              <a:t>Información al consumidor</a:t>
            </a:r>
            <a:endParaRPr lang="es-PA" sz="1600" dirty="0">
              <a:solidFill>
                <a:srgbClr val="01060B"/>
              </a:solidFill>
            </a:endParaRPr>
          </a:p>
        </p:txBody>
      </p:sp>
      <p:pic>
        <p:nvPicPr>
          <p:cNvPr id="15" name="~PP683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http://www.un.org/sustainabledevelopment/es/wp-content/uploads/sites/3/2015/01/kenya-supermarket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230" y="4702221"/>
            <a:ext cx="2083047" cy="1287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3213262" y="5999475"/>
            <a:ext cx="23029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dirty="0" err="1">
                <a:solidFill>
                  <a:srgbClr val="000000"/>
                </a:solidFill>
              </a:rPr>
              <a:t>Sistemas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alimentarios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sostenibles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5" name="4 Elipse"/>
          <p:cNvSpPr/>
          <p:nvPr/>
        </p:nvSpPr>
        <p:spPr>
          <a:xfrm>
            <a:off x="990600" y="4702221"/>
            <a:ext cx="1752600" cy="1698579"/>
          </a:xfrm>
          <a:prstGeom prst="ellipse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0052998"/>
      </p:ext>
    </p:extLst>
  </p:cSld>
  <p:clrMapOvr>
    <a:masterClrMapping/>
  </p:clrMapOvr>
  <p:transition spd="slow" advTm="1518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12900"/>
            <a:ext cx="8104188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ctrTitle" idx="4294967295"/>
          </p:nvPr>
        </p:nvSpPr>
        <p:spPr>
          <a:xfrm>
            <a:off x="1201738" y="0"/>
            <a:ext cx="7942262" cy="9144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s-ES_tradnl" sz="3400" b="1" dirty="0" smtClean="0">
                <a:solidFill>
                  <a:srgbClr val="008000"/>
                </a:solidFill>
              </a:rPr>
              <a:t>Portal Global de CPS </a:t>
            </a:r>
            <a:br>
              <a:rPr lang="es-ES_tradnl" sz="3400" b="1" dirty="0" smtClean="0">
                <a:solidFill>
                  <a:srgbClr val="008000"/>
                </a:solidFill>
              </a:rPr>
            </a:br>
            <a:r>
              <a:rPr lang="es-ES_tradnl" sz="3100" b="1" dirty="0" smtClean="0">
                <a:solidFill>
                  <a:srgbClr val="008000"/>
                </a:solidFill>
              </a:rPr>
              <a:t>Plataforma de información y red para el 10 YFP</a:t>
            </a:r>
            <a:r>
              <a:rPr lang="es-ES_tradnl" sz="3200" dirty="0" smtClean="0"/>
              <a:t/>
            </a:r>
            <a:br>
              <a:rPr lang="es-ES_tradnl" sz="3200" dirty="0" smtClean="0"/>
            </a:br>
            <a:endParaRPr lang="es-ES_tradnl" sz="3400" b="1" dirty="0">
              <a:solidFill>
                <a:srgbClr val="008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6A0E71B5-9893-1B43-9AD9-D471258EDA80}" type="slidenum">
              <a:rPr lang="es-ES_tradnl" altLang="es-ES_tradnl">
                <a:solidFill>
                  <a:srgbClr val="8A96B0"/>
                </a:solidFill>
                <a:latin typeface="Calibri" charset="0"/>
              </a:rPr>
              <a:pPr eaLnBrk="1" hangingPunct="1"/>
              <a:t>13</a:t>
            </a:fld>
            <a:endParaRPr lang="es-ES_tradnl" altLang="es-ES_tradnl">
              <a:solidFill>
                <a:srgbClr val="8A96B0"/>
              </a:solidFill>
              <a:latin typeface="Calibri" charset="0"/>
            </a:endParaRPr>
          </a:p>
        </p:txBody>
      </p:sp>
      <p:pic>
        <p:nvPicPr>
          <p:cNvPr id="29701" name="Picture 13" descr="P:\PUBLIC\MARRAKECH PROCESS\Information tools\Clearing house\Design\Logo final\SCP_logo_fond_blan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4" r="65309"/>
          <a:stretch>
            <a:fillRect/>
          </a:stretch>
        </p:blipFill>
        <p:spPr bwMode="auto">
          <a:xfrm>
            <a:off x="53975" y="-171450"/>
            <a:ext cx="1179513" cy="147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588" y="2193925"/>
            <a:ext cx="1385887" cy="250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190625" y="762000"/>
            <a:ext cx="7953375" cy="11382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_tradnl" sz="2000" b="1" dirty="0">
                <a:solidFill>
                  <a:schemeClr val="tx2">
                    <a:lumMod val="75000"/>
                  </a:schemeClr>
                </a:solidFill>
                <a:ea typeface="+mn-ea"/>
              </a:rPr>
              <a:t>Comparta sus iniciativas y busque otras de todo el mundo:</a:t>
            </a:r>
          </a:p>
          <a:p>
            <a:pPr>
              <a:defRPr/>
            </a:pPr>
            <a:r>
              <a:rPr lang="es-ES_tradnl" sz="2400" b="1" dirty="0">
                <a:solidFill>
                  <a:srgbClr val="008000"/>
                </a:solidFill>
                <a:ea typeface="+mn-ea"/>
              </a:rPr>
              <a:t>Suscríbase : </a:t>
            </a:r>
            <a:r>
              <a:rPr lang="es-ES_tradnl" sz="2400" b="1" dirty="0">
                <a:solidFill>
                  <a:srgbClr val="008000"/>
                </a:solidFill>
                <a:ea typeface="+mn-ea"/>
                <a:hlinkClick r:id="rId6"/>
              </a:rPr>
              <a:t>www.scpclearinghouse.org</a:t>
            </a:r>
            <a:endParaRPr lang="es-ES_tradnl" sz="2400" dirty="0">
              <a:ea typeface="+mn-ea"/>
            </a:endParaRPr>
          </a:p>
          <a:p>
            <a:pPr>
              <a:defRPr/>
            </a:pPr>
            <a:endParaRPr lang="es-ES_tradnl" sz="2400" b="1" dirty="0">
              <a:solidFill>
                <a:schemeClr val="tx2">
                  <a:lumMod val="75000"/>
                </a:schemeClr>
              </a:solidFill>
              <a:ea typeface="+mn-e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38600" y="2667000"/>
            <a:ext cx="1831975" cy="1754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b="1" dirty="0">
                <a:solidFill>
                  <a:schemeClr val="tx2">
                    <a:lumMod val="75000"/>
                  </a:schemeClr>
                </a:solidFill>
                <a:ea typeface="+mn-ea"/>
              </a:rPr>
              <a:t>Usa múltiples funciones para la búsqueda de documentos y información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7200" y="6096000"/>
            <a:ext cx="2935288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b="1" dirty="0">
                <a:solidFill>
                  <a:schemeClr val="tx2">
                    <a:lumMod val="75000"/>
                  </a:schemeClr>
                </a:solidFill>
                <a:ea typeface="+mn-ea"/>
              </a:rPr>
              <a:t>Mas de 2000 expertos de 193 países </a:t>
            </a:r>
          </a:p>
        </p:txBody>
      </p:sp>
    </p:spTree>
    <p:extLst>
      <p:ext uri="{BB962C8B-B14F-4D97-AF65-F5344CB8AC3E}">
        <p14:creationId xmlns:p14="http://schemas.microsoft.com/office/powerpoint/2010/main" val="1581696449"/>
      </p:ext>
    </p:extLst>
  </p:cSld>
  <p:clrMapOvr>
    <a:masterClrMapping/>
  </p:clrMapOvr>
  <p:transition advTm="8908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3786597390"/>
              </p:ext>
            </p:extLst>
          </p:nvPr>
        </p:nvGraphicFramePr>
        <p:xfrm>
          <a:off x="685800" y="1752600"/>
          <a:ext cx="7620000" cy="4394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3 CuadroTexto"/>
          <p:cNvSpPr txBox="1"/>
          <p:nvPr/>
        </p:nvSpPr>
        <p:spPr>
          <a:xfrm>
            <a:off x="2819400" y="5621684"/>
            <a:ext cx="5410200" cy="52322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PA" sz="2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Secretaría : PNUMA ORALC </a:t>
            </a:r>
            <a:endParaRPr lang="es-PA" sz="28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762000" y="152400"/>
            <a:ext cx="7315200" cy="838200"/>
          </a:xfrm>
          <a:prstGeom prst="rect">
            <a:avLst/>
          </a:prstGeom>
        </p:spPr>
        <p:txBody>
          <a:bodyPr anchor="ctr"/>
          <a:lstStyle/>
          <a:p>
            <a:pPr algn="ctr" eaLnBrk="0" fontAlgn="base" hangingPunct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Tx/>
              <a:buBlip>
                <a:blip r:embed="rId7"/>
              </a:buBlip>
              <a:defRPr/>
            </a:pPr>
            <a:r>
              <a:rPr lang="en-US" sz="3200" b="1" dirty="0" err="1" smtClean="0">
                <a:solidFill>
                  <a:srgbClr val="000000"/>
                </a:solidFill>
                <a:cs typeface="Arial" charset="0"/>
              </a:rPr>
              <a:t>Estructura</a:t>
            </a:r>
            <a:r>
              <a:rPr lang="en-US" sz="3200" b="1" dirty="0" smtClean="0">
                <a:solidFill>
                  <a:srgbClr val="000000"/>
                </a:solidFill>
                <a:cs typeface="Arial" charset="0"/>
              </a:rPr>
              <a:t> Regional de CPS </a:t>
            </a:r>
            <a:endParaRPr lang="en-US" sz="3200" b="1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757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zacarias\Documents\1 10YFP\10YFP LAC\Comite Regional\Santiago meeting\DSC_008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676400"/>
            <a:ext cx="3525382" cy="236021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Content Placeholder 3"/>
          <p:cNvSpPr txBox="1">
            <a:spLocks/>
          </p:cNvSpPr>
          <p:nvPr/>
        </p:nvSpPr>
        <p:spPr bwMode="auto">
          <a:xfrm>
            <a:off x="-76200" y="1617662"/>
            <a:ext cx="5638800" cy="47069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20700" lvl="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altLang="es-PA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Verdana" panose="020B0604030504040204" pitchFamily="34" charset="0"/>
                <a:cs typeface="Times New Roman" panose="02020603050405020304" pitchFamily="18" charset="0"/>
              </a:rPr>
              <a:t>Consejo</a:t>
            </a:r>
            <a:r>
              <a:rPr kumimoji="0" lang="en-US" altLang="es-PA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Verdana" panose="020B0604030504040204" pitchFamily="34" charset="0"/>
                <a:cs typeface="Times New Roman" panose="02020603050405020304" pitchFamily="18" charset="0"/>
              </a:rPr>
              <a:t> Regional</a:t>
            </a:r>
            <a:r>
              <a:rPr kumimoji="0" lang="en-US" altLang="es-PA" sz="2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Verdana" panose="020B0604030504040204" pitchFamily="34" charset="0"/>
                <a:cs typeface="Times New Roman" panose="02020603050405020304" pitchFamily="18" charset="0"/>
              </a:rPr>
              <a:t> de </a:t>
            </a:r>
            <a:r>
              <a:rPr kumimoji="0" lang="en-US" altLang="es-PA" sz="24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Verdana" panose="020B0604030504040204" pitchFamily="34" charset="0"/>
                <a:cs typeface="Times New Roman" panose="02020603050405020304" pitchFamily="18" charset="0"/>
              </a:rPr>
              <a:t>Expertos</a:t>
            </a:r>
            <a:r>
              <a:rPr kumimoji="0" lang="en-US" altLang="es-PA" sz="2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Verdana" panose="020B0604030504040204" pitchFamily="34" charset="0"/>
                <a:cs typeface="Times New Roman" panose="02020603050405020304" pitchFamily="18" charset="0"/>
              </a:rPr>
              <a:t> de </a:t>
            </a:r>
            <a:r>
              <a:rPr kumimoji="0" lang="en-US" altLang="es-PA" sz="24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Verdana" panose="020B0604030504040204" pitchFamily="34" charset="0"/>
                <a:cs typeface="Times New Roman" panose="02020603050405020304" pitchFamily="18" charset="0"/>
              </a:rPr>
              <a:t>Gobierno</a:t>
            </a:r>
            <a:r>
              <a:rPr kumimoji="0" lang="en-US" altLang="es-PA" sz="2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Verdana" panose="020B0604030504040204" pitchFamily="34" charset="0"/>
                <a:cs typeface="Times New Roman" panose="02020603050405020304" pitchFamily="18" charset="0"/>
              </a:rPr>
              <a:t> de CPS </a:t>
            </a:r>
            <a:r>
              <a:rPr kumimoji="0" lang="en-US" altLang="es-PA" sz="24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Verdana" panose="020B0604030504040204" pitchFamily="34" charset="0"/>
                <a:cs typeface="Times New Roman" panose="02020603050405020304" pitchFamily="18" charset="0"/>
              </a:rPr>
              <a:t>establecido</a:t>
            </a:r>
            <a:r>
              <a:rPr kumimoji="0" lang="en-US" altLang="es-PA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Verdana" panose="020B0604030504040204" pitchFamily="34" charset="0"/>
                <a:cs typeface="Times New Roman" panose="02020603050405020304" pitchFamily="18" charset="0"/>
              </a:rPr>
              <a:t> en 2003,  </a:t>
            </a:r>
          </a:p>
          <a:p>
            <a:pPr marL="520700" lvl="0" indent="-3429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s-PA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Verdana" panose="020B0604030504040204" pitchFamily="34" charset="0"/>
                <a:cs typeface="Times New Roman" panose="02020603050405020304" pitchFamily="18" charset="0"/>
              </a:rPr>
              <a:t>     </a:t>
            </a:r>
            <a:r>
              <a:rPr kumimoji="0" lang="en-US" altLang="es-PA" sz="24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Verdana" panose="020B0604030504040204" pitchFamily="34" charset="0"/>
                <a:cs typeface="Times New Roman" panose="02020603050405020304" pitchFamily="18" charset="0"/>
              </a:rPr>
              <a:t>coordinado</a:t>
            </a:r>
            <a:r>
              <a:rPr kumimoji="0" lang="en-US" altLang="es-PA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s-PA" sz="24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Verdana" panose="020B0604030504040204" pitchFamily="34" charset="0"/>
                <a:cs typeface="Times New Roman" panose="02020603050405020304" pitchFamily="18" charset="0"/>
              </a:rPr>
              <a:t>por</a:t>
            </a:r>
            <a:r>
              <a:rPr kumimoji="0" lang="en-US" altLang="es-PA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Verdana" panose="020B0604030504040204" pitchFamily="34" charset="0"/>
                <a:cs typeface="Times New Roman" panose="02020603050405020304" pitchFamily="18" charset="0"/>
              </a:rPr>
              <a:t> el</a:t>
            </a:r>
            <a:r>
              <a:rPr kumimoji="0" lang="en-US" altLang="es-PA" sz="24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s-PA" sz="240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Verdana" panose="020B0604030504040204" pitchFamily="34" charset="0"/>
                <a:cs typeface="Times New Roman" panose="02020603050405020304" pitchFamily="18" charset="0"/>
              </a:rPr>
              <a:t>Comité</a:t>
            </a:r>
            <a:r>
              <a:rPr kumimoji="0" lang="en-US" altLang="es-PA" sz="24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s-PA" sz="240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Verdana" panose="020B0604030504040204" pitchFamily="34" charset="0"/>
                <a:cs typeface="Times New Roman" panose="02020603050405020304" pitchFamily="18" charset="0"/>
              </a:rPr>
              <a:t>Directivo</a:t>
            </a:r>
            <a:r>
              <a:rPr lang="en-US" altLang="es-PA" sz="2400" dirty="0" smtClean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.  </a:t>
            </a:r>
          </a:p>
          <a:p>
            <a:pPr marL="520700" lvl="0" indent="-3429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s-PA" sz="2400" dirty="0" smtClean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     Secretaría: PNUMA ORALC</a:t>
            </a:r>
            <a:r>
              <a:rPr kumimoji="0" lang="en-US" altLang="es-PA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Verdana" panose="020B0604030504040204" pitchFamily="34" charset="0"/>
                <a:cs typeface="Times New Roman" panose="02020603050405020304" pitchFamily="18" charset="0"/>
              </a:rPr>
              <a:t>. </a:t>
            </a:r>
          </a:p>
          <a:p>
            <a:pPr marL="177800"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altLang="es-PA" sz="900" dirty="0" smtClean="0">
              <a:solidFill>
                <a:schemeClr val="tx1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457200" marR="0" lvl="0" indent="-2794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altLang="es-PA" sz="2400" dirty="0" err="1" smtClean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Sirve</a:t>
            </a:r>
            <a:r>
              <a:rPr lang="en-US" altLang="es-PA" sz="2400" dirty="0" smtClean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s-PA" sz="2400" dirty="0" err="1" smtClean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como</a:t>
            </a:r>
            <a:r>
              <a:rPr lang="en-US" altLang="es-PA" sz="2400" dirty="0" smtClean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s-PA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Verdana" panose="020B0604030504040204" pitchFamily="34" charset="0"/>
                <a:cs typeface="Times New Roman" panose="02020603050405020304" pitchFamily="18" charset="0"/>
              </a:rPr>
              <a:t>asesor</a:t>
            </a:r>
            <a:r>
              <a:rPr kumimoji="0" lang="en-US" altLang="es-PA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Verdana" panose="020B0604030504040204" pitchFamily="34" charset="0"/>
                <a:cs typeface="Times New Roman" panose="02020603050405020304" pitchFamily="18" charset="0"/>
              </a:rPr>
              <a:t> del </a:t>
            </a:r>
            <a:r>
              <a:rPr kumimoji="0" lang="en-US" altLang="es-PA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Verdana" panose="020B0604030504040204" pitchFamily="34" charset="0"/>
                <a:cs typeface="Times New Roman" panose="02020603050405020304" pitchFamily="18" charset="0"/>
              </a:rPr>
              <a:t>Foro</a:t>
            </a:r>
            <a:r>
              <a:rPr kumimoji="0" lang="en-US" altLang="es-PA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Verdana" panose="020B0604030504040204" pitchFamily="34" charset="0"/>
                <a:cs typeface="Times New Roman" panose="02020603050405020304" pitchFamily="18" charset="0"/>
              </a:rPr>
              <a:t> Regional de </a:t>
            </a:r>
            <a:r>
              <a:rPr kumimoji="0" lang="en-US" altLang="es-PA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Verdana" panose="020B0604030504040204" pitchFamily="34" charset="0"/>
                <a:cs typeface="Times New Roman" panose="02020603050405020304" pitchFamily="18" charset="0"/>
              </a:rPr>
              <a:t>Ministros</a:t>
            </a:r>
            <a:r>
              <a:rPr kumimoji="0" lang="en-US" altLang="es-PA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Verdana" panose="020B0604030504040204" pitchFamily="34" charset="0"/>
                <a:cs typeface="Times New Roman" panose="02020603050405020304" pitchFamily="18" charset="0"/>
              </a:rPr>
              <a:t> de </a:t>
            </a:r>
            <a:r>
              <a:rPr kumimoji="0" lang="en-US" altLang="es-PA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Verdana" panose="020B0604030504040204" pitchFamily="34" charset="0"/>
                <a:cs typeface="Times New Roman" panose="02020603050405020304" pitchFamily="18" charset="0"/>
              </a:rPr>
              <a:t>Medio</a:t>
            </a:r>
            <a:r>
              <a:rPr kumimoji="0" lang="en-US" altLang="es-PA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Verdana" panose="020B0604030504040204" pitchFamily="34" charset="0"/>
                <a:cs typeface="Times New Roman" panose="02020603050405020304" pitchFamily="18" charset="0"/>
              </a:rPr>
              <a:t> Ambiente</a:t>
            </a:r>
            <a:r>
              <a:rPr kumimoji="0" lang="en-US" altLang="es-PA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Verdana" panose="020B0604030504040204" pitchFamily="34" charset="0"/>
                <a:cs typeface="Times New Roman" panose="02020603050405020304" pitchFamily="18" charset="0"/>
              </a:rPr>
              <a:t>.</a:t>
            </a:r>
          </a:p>
          <a:p>
            <a:pPr marL="457200" marR="0" lvl="0" indent="-2794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altLang="es-PA" sz="800" dirty="0">
              <a:solidFill>
                <a:schemeClr val="tx1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457200" marR="0" lvl="0" indent="-2794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altLang="es-PA" sz="2400" noProof="0" dirty="0" smtClean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Principal motor </a:t>
            </a:r>
            <a:r>
              <a:rPr lang="en-US" altLang="es-PA" sz="2400" noProof="0" dirty="0" err="1" smtClean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para</a:t>
            </a:r>
            <a:r>
              <a:rPr lang="en-US" altLang="es-PA" sz="2400" noProof="0" dirty="0" smtClean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 la </a:t>
            </a:r>
            <a:r>
              <a:rPr lang="en-US" altLang="es-PA" sz="2400" noProof="0" dirty="0" err="1" smtClean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implementación</a:t>
            </a:r>
            <a:r>
              <a:rPr lang="en-US" altLang="es-PA" sz="2400" noProof="0" dirty="0" smtClean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 de la </a:t>
            </a:r>
            <a:r>
              <a:rPr lang="en-US" altLang="es-PA" sz="2400" noProof="0" dirty="0" err="1" smtClean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Estrategia</a:t>
            </a:r>
            <a:r>
              <a:rPr lang="en-US" altLang="es-PA" sz="2400" noProof="0" dirty="0" smtClean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 Regional de CPS y del Marco </a:t>
            </a:r>
            <a:r>
              <a:rPr lang="en-US" altLang="es-PA" sz="2400" noProof="0" dirty="0" err="1" smtClean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Decenal</a:t>
            </a:r>
            <a:r>
              <a:rPr lang="en-US" altLang="es-PA" sz="2400" noProof="0" dirty="0" smtClean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 de </a:t>
            </a:r>
            <a:r>
              <a:rPr lang="en-US" altLang="es-PA" sz="2400" dirty="0" err="1" smtClean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Programas</a:t>
            </a:r>
            <a:r>
              <a:rPr lang="en-US" altLang="es-PA" sz="2400" dirty="0" smtClean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 de CPS</a:t>
            </a:r>
            <a:r>
              <a:rPr kumimoji="0" lang="en-US" altLang="es-PA" sz="24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Verdana" panose="020B0604030504040204" pitchFamily="34" charset="0"/>
                <a:cs typeface="Times New Roman" panose="02020603050405020304" pitchFamily="18" charset="0"/>
              </a:rPr>
              <a:t> (10YFP) </a:t>
            </a:r>
            <a:r>
              <a:rPr lang="en-US" altLang="es-PA" sz="2400" dirty="0" smtClean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e</a:t>
            </a:r>
            <a:r>
              <a:rPr kumimoji="0" lang="en-US" altLang="es-PA" sz="24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Verdana" panose="020B0604030504040204" pitchFamily="34" charset="0"/>
                <a:cs typeface="Times New Roman" panose="02020603050405020304" pitchFamily="18" charset="0"/>
              </a:rPr>
              <a:t>n ALC</a:t>
            </a:r>
            <a:r>
              <a:rPr kumimoji="0" lang="en-US" altLang="es-PA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Verdana" panose="020B0604030504040204" pitchFamily="34" charset="0"/>
                <a:cs typeface="Times New Roman" panose="02020603050405020304" pitchFamily="18" charset="0"/>
              </a:rPr>
              <a:t>.</a:t>
            </a:r>
          </a:p>
          <a:p>
            <a:pPr marL="457200" marR="0" lvl="0" indent="-2794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altLang="es-PA" sz="8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457200" lvl="0" indent="-2794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altLang="es-PA" sz="2400" b="1" noProof="0" dirty="0" err="1" smtClean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Coordina</a:t>
            </a:r>
            <a:r>
              <a:rPr lang="en-US" altLang="es-PA" sz="2400" b="1" noProof="0" dirty="0" smtClean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s-PA" sz="2400" b="1" dirty="0" smtClean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la </a:t>
            </a:r>
            <a:r>
              <a:rPr lang="en-US" altLang="es-PA" sz="2400" b="1" dirty="0" err="1" smtClean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comunicación</a:t>
            </a:r>
            <a:r>
              <a:rPr lang="en-US" altLang="es-PA" sz="2400" b="1" dirty="0" smtClean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 y la </a:t>
            </a:r>
            <a:r>
              <a:rPr lang="en-US" altLang="es-PA" sz="2400" b="1" dirty="0" err="1" smtClean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acción</a:t>
            </a:r>
            <a:r>
              <a:rPr lang="en-US" altLang="es-PA" sz="2400" b="1" dirty="0" smtClean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  </a:t>
            </a:r>
            <a:r>
              <a:rPr lang="en-US" altLang="es-PA" sz="2400" b="1" noProof="0" dirty="0" smtClean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con los </a:t>
            </a:r>
            <a:r>
              <a:rPr lang="en-US" altLang="es-PA" sz="2400" b="1" noProof="0" dirty="0" err="1" smtClean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representantes</a:t>
            </a:r>
            <a:r>
              <a:rPr lang="en-US" altLang="es-PA" sz="2400" b="1" noProof="0" dirty="0" smtClean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 de ALC del </a:t>
            </a:r>
            <a:r>
              <a:rPr lang="en-US" altLang="es-PA" sz="2400" b="1" noProof="0" dirty="0" err="1" smtClean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Consejo</a:t>
            </a:r>
            <a:r>
              <a:rPr lang="en-US" altLang="es-PA" sz="2400" b="1" noProof="0" dirty="0" smtClean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s-PA" sz="2400" dirty="0" smtClean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(</a:t>
            </a:r>
            <a:r>
              <a:rPr lang="en-US" altLang="es-PA" sz="2400" dirty="0" err="1" smtClean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actualmente</a:t>
            </a:r>
            <a:r>
              <a:rPr lang="en-US" altLang="es-PA" sz="2400" dirty="0" smtClean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 México y Argentina)</a:t>
            </a:r>
          </a:p>
        </p:txBody>
      </p:sp>
      <p:sp>
        <p:nvSpPr>
          <p:cNvPr id="7" name="6 Rectángulo redondeado"/>
          <p:cNvSpPr/>
          <p:nvPr/>
        </p:nvSpPr>
        <p:spPr>
          <a:xfrm>
            <a:off x="5867400" y="4265212"/>
            <a:ext cx="3124200" cy="8401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/>
              <a:t>Ultima reunión del Comité Directivo en Santiago de Chile, Octubre 2014</a:t>
            </a:r>
            <a:endParaRPr lang="es-PA" dirty="0"/>
          </a:p>
        </p:txBody>
      </p:sp>
      <p:sp>
        <p:nvSpPr>
          <p:cNvPr id="8" name="Content Placeholder 1"/>
          <p:cNvSpPr txBox="1">
            <a:spLocks/>
          </p:cNvSpPr>
          <p:nvPr/>
        </p:nvSpPr>
        <p:spPr>
          <a:xfrm>
            <a:off x="1981200" y="-211137"/>
            <a:ext cx="5029200" cy="1143000"/>
          </a:xfrm>
          <a:prstGeom prst="rect">
            <a:avLst/>
          </a:prstGeom>
        </p:spPr>
        <p:txBody>
          <a:bodyPr/>
          <a:lstStyle/>
          <a:p>
            <a:pPr algn="ctr" eaLnBrk="0" fontAlgn="base" hangingPunct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Tx/>
              <a:buBlip>
                <a:blip r:embed="rId4"/>
              </a:buBlip>
              <a:defRPr/>
            </a:pPr>
            <a:endParaRPr lang="es-PA" sz="2800" b="1" dirty="0">
              <a:solidFill>
                <a:srgbClr val="000000"/>
              </a:solidFill>
              <a:cs typeface="Arial" charset="0"/>
            </a:endParaRPr>
          </a:p>
          <a:p>
            <a:pPr algn="ctr" eaLnBrk="0" fontAlgn="base" hangingPunct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Tx/>
              <a:buBlip>
                <a:blip r:embed="rId4"/>
              </a:buBlip>
              <a:defRPr/>
            </a:pPr>
            <a:r>
              <a:rPr lang="en-US" sz="3200" b="1" dirty="0" err="1" smtClean="0">
                <a:solidFill>
                  <a:srgbClr val="000000"/>
                </a:solidFill>
                <a:cs typeface="Arial" charset="0"/>
              </a:rPr>
              <a:t>Consejo</a:t>
            </a:r>
            <a:r>
              <a:rPr lang="en-US" sz="3200" b="1" dirty="0" smtClean="0">
                <a:solidFill>
                  <a:srgbClr val="000000"/>
                </a:solidFill>
                <a:cs typeface="Arial" charset="0"/>
              </a:rPr>
              <a:t> Regional de CPS</a:t>
            </a:r>
            <a:endParaRPr lang="en-US" sz="3200" b="1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859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600200"/>
            <a:ext cx="2895600" cy="3618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2867762477"/>
              </p:ext>
            </p:extLst>
          </p:nvPr>
        </p:nvGraphicFramePr>
        <p:xfrm>
          <a:off x="-609600" y="1752600"/>
          <a:ext cx="8153400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Content Placeholder 1"/>
          <p:cNvSpPr txBox="1">
            <a:spLocks/>
          </p:cNvSpPr>
          <p:nvPr/>
        </p:nvSpPr>
        <p:spPr>
          <a:xfrm>
            <a:off x="838200" y="228600"/>
            <a:ext cx="7315200" cy="762000"/>
          </a:xfrm>
          <a:prstGeom prst="rect">
            <a:avLst/>
          </a:prstGeom>
        </p:spPr>
        <p:txBody>
          <a:bodyPr/>
          <a:lstStyle/>
          <a:p>
            <a:pPr algn="ctr" eaLnBrk="0" fontAlgn="base" hangingPunct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Tx/>
              <a:buBlip>
                <a:blip r:embed="rId9"/>
              </a:buBlip>
              <a:defRPr/>
            </a:pPr>
            <a:r>
              <a:rPr lang="en-US" sz="3400" b="1" dirty="0" err="1" smtClean="0">
                <a:solidFill>
                  <a:srgbClr val="000000"/>
                </a:solidFill>
                <a:cs typeface="Arial" charset="0"/>
              </a:rPr>
              <a:t>Estrategia</a:t>
            </a:r>
            <a:r>
              <a:rPr lang="en-US" sz="3400" b="1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sz="3400" b="1" u="sng" dirty="0" smtClean="0">
                <a:solidFill>
                  <a:srgbClr val="000000"/>
                </a:solidFill>
                <a:cs typeface="Arial" charset="0"/>
              </a:rPr>
              <a:t>Regional </a:t>
            </a:r>
            <a:r>
              <a:rPr lang="en-US" sz="3400" b="1" dirty="0" smtClean="0">
                <a:solidFill>
                  <a:srgbClr val="000000"/>
                </a:solidFill>
                <a:cs typeface="Arial" charset="0"/>
              </a:rPr>
              <a:t>de CPS </a:t>
            </a:r>
            <a:endParaRPr lang="en-US" sz="3400" b="1" dirty="0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8" name="7 Grupo"/>
          <p:cNvGrpSpPr/>
          <p:nvPr/>
        </p:nvGrpSpPr>
        <p:grpSpPr>
          <a:xfrm>
            <a:off x="29649" y="1143000"/>
            <a:ext cx="2713551" cy="604800"/>
            <a:chOff x="0" y="19850"/>
            <a:chExt cx="2209800" cy="604800"/>
          </a:xfrm>
        </p:grpSpPr>
        <p:sp>
          <p:nvSpPr>
            <p:cNvPr id="9" name="8 Rectángulo"/>
            <p:cNvSpPr/>
            <p:nvPr/>
          </p:nvSpPr>
          <p:spPr>
            <a:xfrm>
              <a:off x="0" y="19850"/>
              <a:ext cx="2209800" cy="604800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9 Rectángulo"/>
            <p:cNvSpPr/>
            <p:nvPr/>
          </p:nvSpPr>
          <p:spPr>
            <a:xfrm>
              <a:off x="0" y="19850"/>
              <a:ext cx="2209800" cy="6048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9352" tIns="85344" rIns="149352" bIns="85344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100" dirty="0" err="1" smtClean="0"/>
                <a:t>Actualizada</a:t>
              </a:r>
              <a:r>
                <a:rPr lang="en-US" sz="2100" dirty="0" smtClean="0"/>
                <a:t> en 2015 y </a:t>
              </a:r>
              <a:r>
                <a:rPr lang="en-US" sz="2100" dirty="0" err="1" smtClean="0"/>
                <a:t>basada</a:t>
              </a:r>
              <a:r>
                <a:rPr lang="en-US" sz="2100" dirty="0" smtClean="0"/>
                <a:t> en:</a:t>
              </a:r>
              <a:endParaRPr lang="en-US" sz="2100" kern="1200" noProof="0" dirty="0"/>
            </a:p>
          </p:txBody>
        </p:sp>
      </p:grpSp>
      <p:graphicFrame>
        <p:nvGraphicFramePr>
          <p:cNvPr id="11" name="3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23770355"/>
              </p:ext>
            </p:extLst>
          </p:nvPr>
        </p:nvGraphicFramePr>
        <p:xfrm>
          <a:off x="6858000" y="1371600"/>
          <a:ext cx="2209800" cy="49102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12" name="11 Flecha derecha"/>
          <p:cNvSpPr/>
          <p:nvPr/>
        </p:nvSpPr>
        <p:spPr>
          <a:xfrm>
            <a:off x="3124200" y="3048000"/>
            <a:ext cx="609600" cy="914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sp>
        <p:nvSpPr>
          <p:cNvPr id="13" name="12 Flecha derecha"/>
          <p:cNvSpPr/>
          <p:nvPr/>
        </p:nvSpPr>
        <p:spPr>
          <a:xfrm>
            <a:off x="6324600" y="3048000"/>
            <a:ext cx="609600" cy="914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sp>
        <p:nvSpPr>
          <p:cNvPr id="2" name="1 Rectángulo"/>
          <p:cNvSpPr/>
          <p:nvPr/>
        </p:nvSpPr>
        <p:spPr>
          <a:xfrm>
            <a:off x="6934200" y="3962400"/>
            <a:ext cx="1676400" cy="45720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6524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sz="quarter" idx="10"/>
          </p:nvPr>
        </p:nvSpPr>
        <p:spPr>
          <a:xfrm>
            <a:off x="381000" y="1600200"/>
            <a:ext cx="8419578" cy="4477821"/>
          </a:xfrm>
        </p:spPr>
        <p:txBody>
          <a:bodyPr/>
          <a:lstStyle/>
          <a:p>
            <a:pPr>
              <a:buNone/>
            </a:pPr>
            <a:r>
              <a:rPr lang="en-US" sz="2400" dirty="0" smtClean="0">
                <a:solidFill>
                  <a:srgbClr val="000000"/>
                </a:solidFill>
              </a:rPr>
              <a:t>Se </a:t>
            </a:r>
            <a:r>
              <a:rPr lang="en-US" sz="2400" dirty="0" err="1" smtClean="0">
                <a:solidFill>
                  <a:srgbClr val="000000"/>
                </a:solidFill>
              </a:rPr>
              <a:t>enfoca</a:t>
            </a:r>
            <a:r>
              <a:rPr lang="en-US" sz="2400" dirty="0" smtClean="0">
                <a:solidFill>
                  <a:srgbClr val="000000"/>
                </a:solidFill>
              </a:rPr>
              <a:t> en </a:t>
            </a:r>
            <a:r>
              <a:rPr lang="en-US" sz="2400" b="1" dirty="0" smtClean="0">
                <a:solidFill>
                  <a:srgbClr val="000000"/>
                </a:solidFill>
              </a:rPr>
              <a:t>6 </a:t>
            </a:r>
            <a:r>
              <a:rPr lang="en-US" sz="2400" b="1" dirty="0" err="1" smtClean="0">
                <a:solidFill>
                  <a:srgbClr val="000000"/>
                </a:solidFill>
              </a:rPr>
              <a:t>áreas</a:t>
            </a:r>
            <a:r>
              <a:rPr lang="en-US" sz="2400" b="1" dirty="0" smtClean="0">
                <a:solidFill>
                  <a:srgbClr val="000000"/>
                </a:solidFill>
              </a:rPr>
              <a:t> </a:t>
            </a:r>
            <a:r>
              <a:rPr lang="en-US" sz="2400" dirty="0" smtClean="0">
                <a:solidFill>
                  <a:srgbClr val="000000"/>
                </a:solidFill>
              </a:rPr>
              <a:t>e </a:t>
            </a:r>
            <a:r>
              <a:rPr lang="en-US" sz="2400" dirty="0" err="1" smtClean="0">
                <a:solidFill>
                  <a:srgbClr val="000000"/>
                </a:solidFill>
              </a:rPr>
              <a:t>incluye</a:t>
            </a:r>
            <a:r>
              <a:rPr lang="en-US" sz="2400" dirty="0" smtClean="0">
                <a:solidFill>
                  <a:srgbClr val="000000"/>
                </a:solidFill>
              </a:rPr>
              <a:t> el </a:t>
            </a:r>
            <a:r>
              <a:rPr lang="en-US" sz="2400" dirty="0" err="1" smtClean="0">
                <a:solidFill>
                  <a:srgbClr val="000000"/>
                </a:solidFill>
              </a:rPr>
              <a:t>cronograma</a:t>
            </a:r>
            <a:r>
              <a:rPr lang="en-US" sz="2400" dirty="0" smtClean="0">
                <a:solidFill>
                  <a:srgbClr val="000000"/>
                </a:solidFill>
              </a:rPr>
              <a:t> de </a:t>
            </a:r>
            <a:r>
              <a:rPr lang="en-US" sz="2400" dirty="0" err="1" smtClean="0">
                <a:solidFill>
                  <a:srgbClr val="000000"/>
                </a:solidFill>
              </a:rPr>
              <a:t>implementación</a:t>
            </a:r>
            <a:r>
              <a:rPr lang="en-US" sz="2400" dirty="0" smtClean="0">
                <a:solidFill>
                  <a:srgbClr val="000000"/>
                </a:solidFill>
              </a:rPr>
              <a:t> de </a:t>
            </a:r>
            <a:r>
              <a:rPr lang="en-US" sz="2400" dirty="0" err="1" smtClean="0">
                <a:solidFill>
                  <a:srgbClr val="000000"/>
                </a:solidFill>
              </a:rPr>
              <a:t>las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actividades</a:t>
            </a:r>
            <a:r>
              <a:rPr lang="en-US" sz="2400" dirty="0" smtClean="0">
                <a:solidFill>
                  <a:srgbClr val="000000"/>
                </a:solidFill>
              </a:rPr>
              <a:t>: </a:t>
            </a:r>
          </a:p>
          <a:p>
            <a:pPr>
              <a:buNone/>
            </a:pPr>
            <a:r>
              <a:rPr lang="en-US" sz="900" dirty="0" smtClean="0">
                <a:solidFill>
                  <a:srgbClr val="000000"/>
                </a:solidFill>
              </a:rPr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 err="1" smtClean="0">
                <a:solidFill>
                  <a:srgbClr val="000000"/>
                </a:solidFill>
              </a:rPr>
              <a:t>Fortalecimiento</a:t>
            </a:r>
            <a:r>
              <a:rPr lang="en-US" sz="2400" b="1" dirty="0" smtClean="0">
                <a:solidFill>
                  <a:srgbClr val="000000"/>
                </a:solidFill>
              </a:rPr>
              <a:t> del </a:t>
            </a:r>
            <a:r>
              <a:rPr lang="en-US" sz="2400" b="1" dirty="0" err="1" smtClean="0">
                <a:solidFill>
                  <a:srgbClr val="000000"/>
                </a:solidFill>
              </a:rPr>
              <a:t>Consejo</a:t>
            </a:r>
            <a:r>
              <a:rPr lang="en-US" sz="2400" b="1" dirty="0" smtClean="0">
                <a:solidFill>
                  <a:srgbClr val="000000"/>
                </a:solidFill>
              </a:rPr>
              <a:t> Regional </a:t>
            </a:r>
            <a:r>
              <a:rPr lang="en-US" sz="2400" dirty="0" smtClean="0">
                <a:solidFill>
                  <a:srgbClr val="000000"/>
                </a:solidFill>
              </a:rPr>
              <a:t>de </a:t>
            </a:r>
            <a:r>
              <a:rPr lang="en-US" sz="2400" dirty="0" err="1" smtClean="0">
                <a:solidFill>
                  <a:srgbClr val="000000"/>
                </a:solidFill>
              </a:rPr>
              <a:t>Expertos</a:t>
            </a:r>
            <a:r>
              <a:rPr lang="en-US" sz="2400" dirty="0" smtClean="0">
                <a:solidFill>
                  <a:srgbClr val="000000"/>
                </a:solidFill>
              </a:rPr>
              <a:t> de </a:t>
            </a:r>
            <a:r>
              <a:rPr lang="en-US" sz="2400" dirty="0" err="1" smtClean="0">
                <a:solidFill>
                  <a:srgbClr val="000000"/>
                </a:solidFill>
              </a:rPr>
              <a:t>Gobierno</a:t>
            </a:r>
            <a:r>
              <a:rPr lang="en-US" sz="2400" dirty="0" smtClean="0">
                <a:solidFill>
                  <a:srgbClr val="000000"/>
                </a:solidFill>
              </a:rPr>
              <a:t> en CPS 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 err="1" smtClean="0">
                <a:solidFill>
                  <a:srgbClr val="000000"/>
                </a:solidFill>
              </a:rPr>
              <a:t>Empoderamiento</a:t>
            </a:r>
            <a:r>
              <a:rPr lang="en-US" sz="2400" b="1" dirty="0" smtClean="0">
                <a:solidFill>
                  <a:srgbClr val="000000"/>
                </a:solidFill>
              </a:rPr>
              <a:t> de los </a:t>
            </a:r>
            <a:r>
              <a:rPr lang="en-US" sz="2400" b="1" dirty="0" err="1" smtClean="0">
                <a:solidFill>
                  <a:srgbClr val="000000"/>
                </a:solidFill>
              </a:rPr>
              <a:t>Puntos</a:t>
            </a:r>
            <a:r>
              <a:rPr lang="en-US" sz="2400" b="1" dirty="0" smtClean="0">
                <a:solidFill>
                  <a:srgbClr val="000000"/>
                </a:solidFill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</a:rPr>
              <a:t>Focales</a:t>
            </a:r>
            <a:r>
              <a:rPr lang="en-US" sz="2400" b="1" dirty="0" smtClean="0">
                <a:solidFill>
                  <a:srgbClr val="000000"/>
                </a:solidFill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</a:rPr>
              <a:t>Nacionales</a:t>
            </a:r>
            <a:r>
              <a:rPr lang="en-US" sz="2400" b="1" dirty="0" smtClean="0">
                <a:solidFill>
                  <a:srgbClr val="000000"/>
                </a:solidFill>
              </a:rPr>
              <a:t> </a:t>
            </a:r>
            <a:r>
              <a:rPr lang="en-US" sz="2400" dirty="0" smtClean="0">
                <a:solidFill>
                  <a:srgbClr val="000000"/>
                </a:solidFill>
              </a:rPr>
              <a:t>(PFN) </a:t>
            </a:r>
            <a:r>
              <a:rPr lang="en-US" sz="2400" b="1" dirty="0" smtClean="0">
                <a:solidFill>
                  <a:srgbClr val="000000"/>
                </a:solidFill>
              </a:rPr>
              <a:t>y de los </a:t>
            </a:r>
            <a:r>
              <a:rPr lang="en-US" sz="2400" b="1" dirty="0" err="1" smtClean="0">
                <a:solidFill>
                  <a:srgbClr val="000000"/>
                </a:solidFill>
              </a:rPr>
              <a:t>Puntos</a:t>
            </a:r>
            <a:r>
              <a:rPr lang="en-US" sz="2400" b="1" dirty="0" smtClean="0">
                <a:solidFill>
                  <a:srgbClr val="000000"/>
                </a:solidFill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</a:rPr>
              <a:t>Focales</a:t>
            </a:r>
            <a:r>
              <a:rPr lang="en-US" sz="2400" b="1" dirty="0" smtClean="0">
                <a:solidFill>
                  <a:srgbClr val="000000"/>
                </a:solidFill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</a:rPr>
              <a:t>Regionales</a:t>
            </a:r>
            <a:r>
              <a:rPr lang="en-US" sz="2400" b="1" dirty="0" smtClean="0">
                <a:solidFill>
                  <a:srgbClr val="000000"/>
                </a:solidFill>
              </a:rPr>
              <a:t> de los </a:t>
            </a:r>
            <a:r>
              <a:rPr lang="en-US" sz="2400" b="1" dirty="0" err="1" smtClean="0">
                <a:solidFill>
                  <a:srgbClr val="000000"/>
                </a:solidFill>
              </a:rPr>
              <a:t>Grupos</a:t>
            </a:r>
            <a:r>
              <a:rPr lang="en-US" sz="2400" b="1" dirty="0" smtClean="0">
                <a:solidFill>
                  <a:srgbClr val="000000"/>
                </a:solidFill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</a:rPr>
              <a:t>Principales</a:t>
            </a:r>
            <a:r>
              <a:rPr lang="en-US" sz="2400" b="1" dirty="0" smtClean="0">
                <a:solidFill>
                  <a:srgbClr val="000000"/>
                </a:solidFill>
              </a:rPr>
              <a:t> </a:t>
            </a:r>
            <a:r>
              <a:rPr lang="en-US" sz="2400" dirty="0" smtClean="0">
                <a:solidFill>
                  <a:srgbClr val="000000"/>
                </a:solidFill>
              </a:rPr>
              <a:t>(SFP)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 err="1" smtClean="0">
                <a:solidFill>
                  <a:srgbClr val="000000"/>
                </a:solidFill>
              </a:rPr>
              <a:t>Reuniones</a:t>
            </a:r>
            <a:r>
              <a:rPr lang="en-US" sz="2400" b="1" dirty="0" smtClean="0">
                <a:solidFill>
                  <a:srgbClr val="000000"/>
                </a:solidFill>
              </a:rPr>
              <a:t> </a:t>
            </a:r>
            <a:r>
              <a:rPr lang="en-US" sz="2400" dirty="0" smtClean="0">
                <a:solidFill>
                  <a:srgbClr val="000000"/>
                </a:solidFill>
              </a:rPr>
              <a:t>y </a:t>
            </a:r>
            <a:r>
              <a:rPr lang="en-US" sz="2400" dirty="0" err="1" smtClean="0">
                <a:solidFill>
                  <a:srgbClr val="000000"/>
                </a:solidFill>
              </a:rPr>
              <a:t>eventos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internacionales</a:t>
            </a:r>
            <a:r>
              <a:rPr lang="en-US" sz="2400" dirty="0" smtClean="0">
                <a:solidFill>
                  <a:srgbClr val="000000"/>
                </a:solidFill>
              </a:rPr>
              <a:t> y </a:t>
            </a:r>
            <a:r>
              <a:rPr lang="en-US" sz="2400" dirty="0" err="1" smtClean="0">
                <a:solidFill>
                  <a:srgbClr val="000000"/>
                </a:solidFill>
              </a:rPr>
              <a:t>regionales</a:t>
            </a:r>
            <a:endParaRPr lang="en-US" sz="2400" dirty="0" smtClean="0">
              <a:solidFill>
                <a:srgbClr val="00000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b="1" dirty="0" err="1" smtClean="0">
                <a:solidFill>
                  <a:srgbClr val="000000"/>
                </a:solidFill>
              </a:rPr>
              <a:t>Implementación</a:t>
            </a:r>
            <a:r>
              <a:rPr lang="en-US" sz="2400" b="1" dirty="0" smtClean="0">
                <a:solidFill>
                  <a:srgbClr val="000000"/>
                </a:solidFill>
              </a:rPr>
              <a:t> </a:t>
            </a:r>
            <a:r>
              <a:rPr lang="en-US" sz="2400" dirty="0" smtClean="0">
                <a:solidFill>
                  <a:srgbClr val="000000"/>
                </a:solidFill>
              </a:rPr>
              <a:t>de </a:t>
            </a:r>
            <a:r>
              <a:rPr lang="en-US" sz="2400" dirty="0" err="1" smtClean="0">
                <a:solidFill>
                  <a:srgbClr val="000000"/>
                </a:solidFill>
              </a:rPr>
              <a:t>programas</a:t>
            </a:r>
            <a:r>
              <a:rPr lang="en-US" sz="2400" dirty="0" smtClean="0">
                <a:solidFill>
                  <a:srgbClr val="000000"/>
                </a:solidFill>
              </a:rPr>
              <a:t> y </a:t>
            </a:r>
            <a:r>
              <a:rPr lang="en-US" sz="2400" dirty="0" err="1" smtClean="0">
                <a:solidFill>
                  <a:srgbClr val="000000"/>
                </a:solidFill>
              </a:rPr>
              <a:t>prioridades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temáticas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u="sng" dirty="0" err="1" smtClean="0">
                <a:solidFill>
                  <a:srgbClr val="000000"/>
                </a:solidFill>
              </a:rPr>
              <a:t>Investigación</a:t>
            </a:r>
            <a:r>
              <a:rPr lang="en-US" sz="2400" b="1" u="sng" dirty="0" smtClean="0">
                <a:solidFill>
                  <a:srgbClr val="000000"/>
                </a:solidFill>
              </a:rPr>
              <a:t>, </a:t>
            </a:r>
            <a:r>
              <a:rPr lang="en-US" sz="2400" b="1" u="sng" dirty="0" err="1" smtClean="0">
                <a:solidFill>
                  <a:srgbClr val="000000"/>
                </a:solidFill>
              </a:rPr>
              <a:t>publicaciones</a:t>
            </a:r>
            <a:r>
              <a:rPr lang="en-US" sz="2400" b="1" u="sng" dirty="0" smtClean="0">
                <a:solidFill>
                  <a:srgbClr val="000000"/>
                </a:solidFill>
              </a:rPr>
              <a:t> y </a:t>
            </a:r>
            <a:r>
              <a:rPr lang="en-US" sz="2400" b="1" u="sng" dirty="0" err="1" smtClean="0">
                <a:solidFill>
                  <a:srgbClr val="000000"/>
                </a:solidFill>
              </a:rPr>
              <a:t>otras</a:t>
            </a:r>
            <a:r>
              <a:rPr lang="en-US" sz="2400" b="1" u="sng" dirty="0" smtClean="0">
                <a:solidFill>
                  <a:srgbClr val="000000"/>
                </a:solidFill>
              </a:rPr>
              <a:t> </a:t>
            </a:r>
            <a:r>
              <a:rPr lang="en-US" sz="2400" b="1" u="sng" dirty="0" err="1" smtClean="0">
                <a:solidFill>
                  <a:srgbClr val="000000"/>
                </a:solidFill>
              </a:rPr>
              <a:t>actividades</a:t>
            </a:r>
            <a:r>
              <a:rPr lang="en-US" sz="2400" b="1" u="sng" dirty="0" smtClean="0">
                <a:solidFill>
                  <a:srgbClr val="000000"/>
                </a:solidFill>
              </a:rPr>
              <a:t> </a:t>
            </a:r>
            <a:r>
              <a:rPr lang="en-US" sz="2400" b="1" u="sng" dirty="0" err="1" smtClean="0">
                <a:solidFill>
                  <a:srgbClr val="000000"/>
                </a:solidFill>
              </a:rPr>
              <a:t>transversales</a:t>
            </a:r>
            <a:endParaRPr lang="en-US" sz="2400" b="1" u="sng" dirty="0" smtClean="0">
              <a:solidFill>
                <a:srgbClr val="00000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b="1" dirty="0" err="1" smtClean="0">
                <a:solidFill>
                  <a:srgbClr val="000000"/>
                </a:solidFill>
              </a:rPr>
              <a:t>Fondo</a:t>
            </a:r>
            <a:r>
              <a:rPr lang="en-US" sz="2400" b="1" dirty="0" smtClean="0">
                <a:solidFill>
                  <a:srgbClr val="000000"/>
                </a:solidFill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</a:rPr>
              <a:t>Fiduciario</a:t>
            </a:r>
            <a:r>
              <a:rPr lang="en-US" sz="2400" b="1" dirty="0" smtClean="0">
                <a:solidFill>
                  <a:srgbClr val="000000"/>
                </a:solidFill>
              </a:rPr>
              <a:t> </a:t>
            </a:r>
            <a:r>
              <a:rPr lang="en-US" sz="2400" dirty="0" smtClean="0">
                <a:solidFill>
                  <a:srgbClr val="000000"/>
                </a:solidFill>
              </a:rPr>
              <a:t>y </a:t>
            </a:r>
            <a:r>
              <a:rPr lang="en-US" sz="2400" dirty="0" err="1" smtClean="0">
                <a:solidFill>
                  <a:srgbClr val="000000"/>
                </a:solidFill>
              </a:rPr>
              <a:t>estrategia</a:t>
            </a:r>
            <a:r>
              <a:rPr lang="en-US" sz="2400" dirty="0" smtClean="0">
                <a:solidFill>
                  <a:srgbClr val="000000"/>
                </a:solidFill>
              </a:rPr>
              <a:t> de </a:t>
            </a:r>
            <a:r>
              <a:rPr lang="en-US" sz="2400" dirty="0" err="1" smtClean="0">
                <a:solidFill>
                  <a:srgbClr val="000000"/>
                </a:solidFill>
              </a:rPr>
              <a:t>financiamiento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3" name="2 Título"/>
          <p:cNvSpPr>
            <a:spLocks noGrp="1"/>
          </p:cNvSpPr>
          <p:nvPr>
            <p:ph type="ctrTitle"/>
          </p:nvPr>
        </p:nvSpPr>
        <p:spPr>
          <a:xfrm>
            <a:off x="469701" y="152400"/>
            <a:ext cx="8064699" cy="914400"/>
          </a:xfrm>
        </p:spPr>
        <p:txBody>
          <a:bodyPr>
            <a:noAutofit/>
          </a:bodyPr>
          <a:lstStyle/>
          <a:p>
            <a:pPr algn="ctr"/>
            <a:r>
              <a:rPr lang="en-US" sz="2800" dirty="0" smtClean="0">
                <a:solidFill>
                  <a:srgbClr val="000000"/>
                </a:solidFill>
                <a:latin typeface="+mn-lt"/>
              </a:rPr>
              <a:t>Plan de </a:t>
            </a:r>
            <a:r>
              <a:rPr lang="en-US" sz="2800" dirty="0" err="1" smtClean="0">
                <a:solidFill>
                  <a:srgbClr val="000000"/>
                </a:solidFill>
                <a:latin typeface="+mn-lt"/>
              </a:rPr>
              <a:t>Acción</a:t>
            </a:r>
            <a:r>
              <a:rPr lang="en-US" sz="2800" dirty="0" smtClean="0">
                <a:solidFill>
                  <a:srgbClr val="000000"/>
                </a:solidFill>
                <a:latin typeface="+mn-lt"/>
              </a:rPr>
              <a:t> de la </a:t>
            </a:r>
            <a:r>
              <a:rPr lang="en-US" sz="2800" dirty="0" err="1" smtClean="0">
                <a:solidFill>
                  <a:srgbClr val="000000"/>
                </a:solidFill>
                <a:latin typeface="+mn-lt"/>
              </a:rPr>
              <a:t>Estrategia</a:t>
            </a:r>
            <a:r>
              <a:rPr lang="en-US" sz="2800" dirty="0" smtClean="0">
                <a:solidFill>
                  <a:srgbClr val="000000"/>
                </a:solidFill>
                <a:latin typeface="+mn-lt"/>
              </a:rPr>
              <a:t> </a:t>
            </a:r>
            <a:br>
              <a:rPr lang="en-US" sz="2800" dirty="0" smtClean="0">
                <a:solidFill>
                  <a:srgbClr val="000000"/>
                </a:solidFill>
                <a:latin typeface="+mn-lt"/>
              </a:rPr>
            </a:br>
            <a:r>
              <a:rPr lang="en-US" sz="2800" u="sng" dirty="0" smtClean="0">
                <a:solidFill>
                  <a:srgbClr val="000000"/>
                </a:solidFill>
                <a:latin typeface="+mn-lt"/>
              </a:rPr>
              <a:t>Regional </a:t>
            </a:r>
            <a:r>
              <a:rPr lang="en-US" sz="2800" dirty="0" smtClean="0">
                <a:solidFill>
                  <a:srgbClr val="000000"/>
                </a:solidFill>
                <a:latin typeface="+mn-lt"/>
              </a:rPr>
              <a:t>de CPS </a:t>
            </a:r>
            <a:r>
              <a:rPr lang="es-PA" sz="2800" dirty="0" smtClean="0">
                <a:solidFill>
                  <a:srgbClr val="000000"/>
                </a:solidFill>
                <a:latin typeface="+mn-lt"/>
              </a:rPr>
              <a:t>(2015-2016)</a:t>
            </a:r>
            <a:endParaRPr lang="es-PA" sz="2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21675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ctrTitle"/>
          </p:nvPr>
        </p:nvSpPr>
        <p:spPr>
          <a:xfrm>
            <a:off x="469701" y="152400"/>
            <a:ext cx="8064699" cy="914400"/>
          </a:xfrm>
        </p:spPr>
        <p:txBody>
          <a:bodyPr>
            <a:noAutofit/>
          </a:bodyPr>
          <a:lstStyle/>
          <a:p>
            <a:pPr algn="ctr"/>
            <a:r>
              <a:rPr lang="es-MX" sz="2800" dirty="0" smtClean="0">
                <a:solidFill>
                  <a:srgbClr val="000000"/>
                </a:solidFill>
                <a:latin typeface="+mn-lt"/>
              </a:rPr>
              <a:t>Foro de Ministros de Medio Ambiente de </a:t>
            </a:r>
            <a:br>
              <a:rPr lang="es-MX" sz="2800" dirty="0" smtClean="0">
                <a:solidFill>
                  <a:srgbClr val="000000"/>
                </a:solidFill>
                <a:latin typeface="+mn-lt"/>
              </a:rPr>
            </a:br>
            <a:r>
              <a:rPr lang="es-MX" sz="2800" dirty="0" smtClean="0">
                <a:solidFill>
                  <a:srgbClr val="000000"/>
                </a:solidFill>
                <a:latin typeface="+mn-lt"/>
              </a:rPr>
              <a:t>América Latina y el Caribe (2016)</a:t>
            </a:r>
            <a:endParaRPr lang="es-PA" sz="28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311176" y="1548135"/>
            <a:ext cx="4044800" cy="4247317"/>
          </a:xfrm>
          <a:prstGeom prst="rect">
            <a:avLst/>
          </a:prstGeom>
          <a:noFill/>
          <a:ln w="254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s-MX" dirty="0" smtClean="0">
              <a:solidFill>
                <a:prstClr val="black"/>
              </a:solidFill>
            </a:endParaRPr>
          </a:p>
          <a:p>
            <a:endParaRPr lang="es-MX" dirty="0">
              <a:solidFill>
                <a:prstClr val="black"/>
              </a:solidFill>
            </a:endParaRPr>
          </a:p>
          <a:p>
            <a:endParaRPr lang="es-MX" dirty="0" smtClean="0">
              <a:solidFill>
                <a:prstClr val="black"/>
              </a:solidFill>
            </a:endParaRPr>
          </a:p>
          <a:p>
            <a:endParaRPr lang="es-MX" dirty="0">
              <a:solidFill>
                <a:prstClr val="black"/>
              </a:solidFill>
            </a:endParaRPr>
          </a:p>
          <a:p>
            <a:endParaRPr lang="es-MX" dirty="0" smtClean="0">
              <a:solidFill>
                <a:prstClr val="black"/>
              </a:solidFill>
            </a:endParaRPr>
          </a:p>
          <a:p>
            <a:endParaRPr lang="es-MX" dirty="0">
              <a:solidFill>
                <a:prstClr val="black"/>
              </a:solidFill>
            </a:endParaRPr>
          </a:p>
          <a:p>
            <a:endParaRPr lang="es-MX" dirty="0" smtClean="0">
              <a:solidFill>
                <a:prstClr val="black"/>
              </a:solidFill>
            </a:endParaRPr>
          </a:p>
          <a:p>
            <a:endParaRPr lang="es-MX" dirty="0">
              <a:solidFill>
                <a:prstClr val="black"/>
              </a:solidFill>
            </a:endParaRPr>
          </a:p>
          <a:p>
            <a:endParaRPr lang="es-MX" dirty="0" smtClean="0">
              <a:solidFill>
                <a:prstClr val="black"/>
              </a:solidFill>
            </a:endParaRPr>
          </a:p>
          <a:p>
            <a:endParaRPr lang="es-MX" dirty="0">
              <a:solidFill>
                <a:prstClr val="black"/>
              </a:solidFill>
            </a:endParaRPr>
          </a:p>
          <a:p>
            <a:endParaRPr lang="es-MX" dirty="0" smtClean="0">
              <a:solidFill>
                <a:prstClr val="black"/>
              </a:solidFill>
            </a:endParaRPr>
          </a:p>
          <a:p>
            <a:endParaRPr lang="es-MX" dirty="0">
              <a:solidFill>
                <a:prstClr val="black"/>
              </a:solidFill>
            </a:endParaRPr>
          </a:p>
          <a:p>
            <a:endParaRPr lang="es-MX" dirty="0" smtClean="0">
              <a:solidFill>
                <a:prstClr val="black"/>
              </a:solidFill>
            </a:endParaRPr>
          </a:p>
          <a:p>
            <a:endParaRPr lang="es-MX" dirty="0">
              <a:solidFill>
                <a:prstClr val="black"/>
              </a:solidFill>
            </a:endParaRPr>
          </a:p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5 Llamada ovalada"/>
          <p:cNvSpPr/>
          <p:nvPr/>
        </p:nvSpPr>
        <p:spPr>
          <a:xfrm rot="3450630">
            <a:off x="5018976" y="1270495"/>
            <a:ext cx="3843781" cy="3204133"/>
          </a:xfrm>
          <a:prstGeom prst="wedgeEllipseCallout">
            <a:avLst>
              <a:gd name="adj1" fmla="val -23929"/>
              <a:gd name="adj2" fmla="val 71413"/>
            </a:avLst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4572000" y="1416308"/>
            <a:ext cx="466758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b="1" u="sng" dirty="0" smtClean="0">
                <a:solidFill>
                  <a:prstClr val="black"/>
                </a:solidFill>
                <a:latin typeface="Gill Sans MT" panose="020B0502020104020203" pitchFamily="34" charset="0"/>
              </a:rPr>
              <a:t>Decidimos</a:t>
            </a:r>
            <a:r>
              <a:rPr lang="es-PA" b="1" dirty="0" smtClean="0">
                <a:solidFill>
                  <a:prstClr val="black"/>
                </a:solidFill>
                <a:latin typeface="Gill Sans MT" panose="020B0502020104020203" pitchFamily="34" charset="0"/>
              </a:rPr>
              <a:t>:</a:t>
            </a:r>
          </a:p>
          <a:p>
            <a:endParaRPr lang="es-PA" dirty="0">
              <a:solidFill>
                <a:prstClr val="black"/>
              </a:solidFill>
              <a:latin typeface="Gill Sans MT" panose="020B0502020104020203" pitchFamily="34" charset="0"/>
            </a:endParaRPr>
          </a:p>
          <a:p>
            <a:r>
              <a:rPr lang="es-PA" sz="1600" dirty="0">
                <a:solidFill>
                  <a:prstClr val="black"/>
                </a:solidFill>
                <a:latin typeface="Gill Sans MT" panose="020B0502020104020203" pitchFamily="34" charset="0"/>
              </a:rPr>
              <a:t>1</a:t>
            </a:r>
            <a:r>
              <a:rPr lang="es-PA" sz="1600" dirty="0" smtClean="0">
                <a:solidFill>
                  <a:prstClr val="black"/>
                </a:solidFill>
                <a:latin typeface="Gill Sans MT" panose="020B0502020104020203" pitchFamily="34" charset="0"/>
              </a:rPr>
              <a:t> - </a:t>
            </a:r>
            <a:r>
              <a:rPr lang="es-PA" sz="1600" dirty="0">
                <a:solidFill>
                  <a:prstClr val="black"/>
                </a:solidFill>
                <a:latin typeface="Gill Sans MT" panose="020B0502020104020203" pitchFamily="34" charset="0"/>
              </a:rPr>
              <a:t>Iniciativa Latinoamericana y Caribeña para el Desarrollo Sostenible: Caminado juntos hacia un futuro sostenible </a:t>
            </a:r>
          </a:p>
          <a:p>
            <a:r>
              <a:rPr lang="es-PA" sz="1600" dirty="0" smtClean="0">
                <a:solidFill>
                  <a:prstClr val="black"/>
                </a:solidFill>
                <a:latin typeface="Gill Sans MT" panose="020B0502020104020203" pitchFamily="34" charset="0"/>
              </a:rPr>
              <a:t>2 </a:t>
            </a:r>
            <a:r>
              <a:rPr lang="es-PA" sz="1600" dirty="0">
                <a:solidFill>
                  <a:prstClr val="black"/>
                </a:solidFill>
                <a:latin typeface="Gill Sans MT" panose="020B0502020104020203" pitchFamily="34" charset="0"/>
              </a:rPr>
              <a:t>- Indicadores ILAC</a:t>
            </a:r>
          </a:p>
          <a:p>
            <a:r>
              <a:rPr lang="es-PA" sz="1600" dirty="0" smtClean="0">
                <a:solidFill>
                  <a:prstClr val="black"/>
                </a:solidFill>
                <a:latin typeface="Gill Sans MT" panose="020B0502020104020203" pitchFamily="34" charset="0"/>
              </a:rPr>
              <a:t>3 </a:t>
            </a:r>
            <a:r>
              <a:rPr lang="es-PA" sz="1600" dirty="0">
                <a:solidFill>
                  <a:prstClr val="black"/>
                </a:solidFill>
                <a:latin typeface="Gill Sans MT" panose="020B0502020104020203" pitchFamily="34" charset="0"/>
              </a:rPr>
              <a:t>- </a:t>
            </a:r>
            <a:r>
              <a:rPr lang="es-PA" sz="1600" b="1" dirty="0">
                <a:solidFill>
                  <a:prstClr val="black"/>
                </a:solidFill>
                <a:latin typeface="Gill Sans MT" panose="020B0502020104020203" pitchFamily="34" charset="0"/>
              </a:rPr>
              <a:t>Educación Ambiental para el Desarrollo Sostenible</a:t>
            </a:r>
          </a:p>
          <a:p>
            <a:r>
              <a:rPr lang="es-PA" sz="1600" dirty="0" smtClean="0">
                <a:solidFill>
                  <a:prstClr val="black"/>
                </a:solidFill>
                <a:latin typeface="Gill Sans MT" panose="020B0502020104020203" pitchFamily="34" charset="0"/>
              </a:rPr>
              <a:t>4 </a:t>
            </a:r>
            <a:r>
              <a:rPr lang="es-PA" sz="1600" dirty="0">
                <a:solidFill>
                  <a:prstClr val="black"/>
                </a:solidFill>
                <a:latin typeface="Gill Sans MT" panose="020B0502020104020203" pitchFamily="34" charset="0"/>
              </a:rPr>
              <a:t>- La Dimensión Ambiental en la Agenda 2030 para el Desarrollo Sostenible</a:t>
            </a:r>
            <a:endParaRPr lang="es-PA" sz="1600" dirty="0" smtClean="0">
              <a:solidFill>
                <a:prstClr val="black"/>
              </a:solidFill>
              <a:latin typeface="Gill Sans MT" panose="020B0502020104020203" pitchFamily="34" charset="0"/>
            </a:endParaRPr>
          </a:p>
          <a:p>
            <a:r>
              <a:rPr lang="es-PA" sz="1600" dirty="0" smtClean="0">
                <a:solidFill>
                  <a:prstClr val="black"/>
                </a:solidFill>
                <a:latin typeface="Gill Sans MT" panose="020B0502020104020203" pitchFamily="34" charset="0"/>
              </a:rPr>
              <a:t>5</a:t>
            </a:r>
            <a:r>
              <a:rPr lang="es-PA" sz="1600" dirty="0">
                <a:solidFill>
                  <a:prstClr val="black"/>
                </a:solidFill>
                <a:latin typeface="Gill Sans MT" panose="020B0502020104020203" pitchFamily="34" charset="0"/>
              </a:rPr>
              <a:t> -</a:t>
            </a:r>
            <a:r>
              <a:rPr lang="es-PA" sz="1600" dirty="0" smtClean="0">
                <a:solidFill>
                  <a:prstClr val="black"/>
                </a:solidFill>
                <a:latin typeface="Gill Sans MT" panose="020B0502020104020203" pitchFamily="34" charset="0"/>
              </a:rPr>
              <a:t> Principio </a:t>
            </a:r>
            <a:r>
              <a:rPr lang="es-PA" sz="1600" dirty="0">
                <a:solidFill>
                  <a:prstClr val="black"/>
                </a:solidFill>
                <a:latin typeface="Gill Sans MT" panose="020B0502020104020203" pitchFamily="34" charset="0"/>
              </a:rPr>
              <a:t>10 de la Declaración de Río</a:t>
            </a:r>
          </a:p>
          <a:p>
            <a:r>
              <a:rPr lang="es-PA" sz="1600" dirty="0">
                <a:solidFill>
                  <a:prstClr val="black"/>
                </a:solidFill>
                <a:latin typeface="Gill Sans MT" panose="020B0502020104020203" pitchFamily="34" charset="0"/>
              </a:rPr>
              <a:t>6</a:t>
            </a:r>
            <a:r>
              <a:rPr lang="es-PA" sz="1600" dirty="0" smtClean="0">
                <a:solidFill>
                  <a:prstClr val="black"/>
                </a:solidFill>
                <a:latin typeface="Gill Sans MT" panose="020B0502020104020203" pitchFamily="34" charset="0"/>
              </a:rPr>
              <a:t> </a:t>
            </a:r>
            <a:r>
              <a:rPr lang="es-PA" sz="1600" dirty="0">
                <a:solidFill>
                  <a:prstClr val="black"/>
                </a:solidFill>
                <a:latin typeface="Gill Sans MT" panose="020B0502020104020203" pitchFamily="34" charset="0"/>
              </a:rPr>
              <a:t>- </a:t>
            </a:r>
            <a:r>
              <a:rPr lang="es-PA" sz="1600" b="1" dirty="0">
                <a:solidFill>
                  <a:prstClr val="black"/>
                </a:solidFill>
                <a:latin typeface="Gill Sans MT" panose="020B0502020104020203" pitchFamily="34" charset="0"/>
              </a:rPr>
              <a:t>Consumo y Producción Sostenible</a:t>
            </a:r>
          </a:p>
          <a:p>
            <a:r>
              <a:rPr lang="es-PA" sz="1600" dirty="0">
                <a:solidFill>
                  <a:prstClr val="black"/>
                </a:solidFill>
                <a:latin typeface="Gill Sans MT" panose="020B0502020104020203" pitchFamily="34" charset="0"/>
              </a:rPr>
              <a:t>7</a:t>
            </a:r>
            <a:r>
              <a:rPr lang="es-PA" sz="1600" dirty="0" smtClean="0">
                <a:solidFill>
                  <a:prstClr val="black"/>
                </a:solidFill>
                <a:latin typeface="Gill Sans MT" panose="020B0502020104020203" pitchFamily="34" charset="0"/>
              </a:rPr>
              <a:t> </a:t>
            </a:r>
            <a:r>
              <a:rPr lang="es-PA" sz="1600" dirty="0">
                <a:solidFill>
                  <a:prstClr val="black"/>
                </a:solidFill>
                <a:latin typeface="Gill Sans MT" panose="020B0502020104020203" pitchFamily="34" charset="0"/>
              </a:rPr>
              <a:t>- </a:t>
            </a:r>
            <a:r>
              <a:rPr lang="en-GB" sz="1600" dirty="0" err="1">
                <a:solidFill>
                  <a:prstClr val="black"/>
                </a:solidFill>
                <a:latin typeface="Gill Sans MT" panose="020B0502020104020203" pitchFamily="34" charset="0"/>
              </a:rPr>
              <a:t>Plataforma</a:t>
            </a:r>
            <a:r>
              <a:rPr lang="en-GB" sz="1600" dirty="0">
                <a:solidFill>
                  <a:prstClr val="black"/>
                </a:solidFill>
                <a:latin typeface="Gill Sans MT" panose="020B0502020104020203" pitchFamily="34" charset="0"/>
              </a:rPr>
              <a:t> Regional de </a:t>
            </a:r>
            <a:r>
              <a:rPr lang="en-GB" sz="1600" dirty="0" err="1">
                <a:solidFill>
                  <a:prstClr val="black"/>
                </a:solidFill>
                <a:latin typeface="Gill Sans MT" panose="020B0502020104020203" pitchFamily="34" charset="0"/>
              </a:rPr>
              <a:t>Cambio</a:t>
            </a:r>
            <a:r>
              <a:rPr lang="en-GB" sz="1600" dirty="0">
                <a:solidFill>
                  <a:prstClr val="black"/>
                </a:solidFill>
                <a:latin typeface="Gill Sans MT" panose="020B0502020104020203" pitchFamily="34" charset="0"/>
              </a:rPr>
              <a:t> </a:t>
            </a:r>
            <a:r>
              <a:rPr lang="en-GB" sz="1600" dirty="0" err="1">
                <a:solidFill>
                  <a:prstClr val="black"/>
                </a:solidFill>
                <a:latin typeface="Gill Sans MT" panose="020B0502020104020203" pitchFamily="34" charset="0"/>
              </a:rPr>
              <a:t>Climático</a:t>
            </a:r>
            <a:endParaRPr lang="es-PA" sz="1600" dirty="0">
              <a:solidFill>
                <a:prstClr val="black"/>
              </a:solidFill>
              <a:latin typeface="Gill Sans MT" panose="020B0502020104020203" pitchFamily="34" charset="0"/>
            </a:endParaRPr>
          </a:p>
          <a:p>
            <a:r>
              <a:rPr lang="es-PA" sz="1600" dirty="0">
                <a:solidFill>
                  <a:prstClr val="black"/>
                </a:solidFill>
                <a:latin typeface="Gill Sans MT" panose="020B0502020104020203" pitchFamily="34" charset="0"/>
              </a:rPr>
              <a:t>8</a:t>
            </a:r>
            <a:r>
              <a:rPr lang="es-PA" sz="1600" dirty="0" smtClean="0">
                <a:solidFill>
                  <a:prstClr val="black"/>
                </a:solidFill>
                <a:latin typeface="Gill Sans MT" panose="020B0502020104020203" pitchFamily="34" charset="0"/>
              </a:rPr>
              <a:t> </a:t>
            </a:r>
            <a:r>
              <a:rPr lang="es-PA" sz="1600" dirty="0">
                <a:solidFill>
                  <a:prstClr val="black"/>
                </a:solidFill>
                <a:latin typeface="Gill Sans MT" panose="020B0502020104020203" pitchFamily="34" charset="0"/>
              </a:rPr>
              <a:t>- </a:t>
            </a:r>
            <a:r>
              <a:rPr lang="en-GB" sz="1600" dirty="0" err="1">
                <a:solidFill>
                  <a:prstClr val="black"/>
                </a:solidFill>
                <a:latin typeface="Gill Sans MT" panose="020B0502020104020203" pitchFamily="34" charset="0"/>
              </a:rPr>
              <a:t>Químicos</a:t>
            </a:r>
            <a:r>
              <a:rPr lang="en-GB" sz="1600" dirty="0">
                <a:solidFill>
                  <a:prstClr val="black"/>
                </a:solidFill>
                <a:latin typeface="Gill Sans MT" panose="020B0502020104020203" pitchFamily="34" charset="0"/>
              </a:rPr>
              <a:t> y </a:t>
            </a:r>
            <a:r>
              <a:rPr lang="en-GB" sz="1600" dirty="0" err="1">
                <a:solidFill>
                  <a:prstClr val="black"/>
                </a:solidFill>
                <a:latin typeface="Gill Sans MT" panose="020B0502020104020203" pitchFamily="34" charset="0"/>
              </a:rPr>
              <a:t>Desechos</a:t>
            </a:r>
            <a:r>
              <a:rPr lang="en-GB" sz="1600" dirty="0">
                <a:solidFill>
                  <a:prstClr val="black"/>
                </a:solidFill>
                <a:latin typeface="Gill Sans MT" panose="020B0502020104020203" pitchFamily="34" charset="0"/>
              </a:rPr>
              <a:t>  </a:t>
            </a:r>
            <a:endParaRPr lang="en-GB" sz="1600" dirty="0" smtClean="0">
              <a:solidFill>
                <a:prstClr val="black"/>
              </a:solidFill>
              <a:latin typeface="Gill Sans MT" panose="020B0502020104020203" pitchFamily="34" charset="0"/>
            </a:endParaRPr>
          </a:p>
          <a:p>
            <a:r>
              <a:rPr lang="es-PA" sz="1600" dirty="0" smtClean="0">
                <a:solidFill>
                  <a:prstClr val="black"/>
                </a:solidFill>
                <a:latin typeface="Gill Sans MT" panose="020B0502020104020203" pitchFamily="34" charset="0"/>
              </a:rPr>
              <a:t>9</a:t>
            </a:r>
            <a:r>
              <a:rPr lang="es-PA" sz="1600" dirty="0">
                <a:solidFill>
                  <a:prstClr val="black"/>
                </a:solidFill>
                <a:latin typeface="Gill Sans MT" panose="020B0502020104020203" pitchFamily="34" charset="0"/>
              </a:rPr>
              <a:t> - </a:t>
            </a:r>
            <a:r>
              <a:rPr lang="es-PA" sz="1600" dirty="0" smtClean="0">
                <a:solidFill>
                  <a:prstClr val="black"/>
                </a:solidFill>
                <a:latin typeface="Gill Sans MT" panose="020B0502020104020203" pitchFamily="34" charset="0"/>
              </a:rPr>
              <a:t>Hacia </a:t>
            </a:r>
            <a:r>
              <a:rPr lang="es-PA" sz="1600" dirty="0">
                <a:solidFill>
                  <a:prstClr val="black"/>
                </a:solidFill>
                <a:latin typeface="Gill Sans MT" panose="020B0502020104020203" pitchFamily="34" charset="0"/>
              </a:rPr>
              <a:t>la plena implementación del Plan de Acción Regional sobre Contaminación Atmosférica</a:t>
            </a:r>
          </a:p>
          <a:p>
            <a:r>
              <a:rPr lang="es-PA" sz="1600" dirty="0" smtClean="0">
                <a:solidFill>
                  <a:prstClr val="black"/>
                </a:solidFill>
                <a:latin typeface="Gill Sans MT" panose="020B0502020104020203" pitchFamily="34" charset="0"/>
              </a:rPr>
              <a:t>10 </a:t>
            </a:r>
            <a:r>
              <a:rPr lang="es-PA" sz="1600" dirty="0">
                <a:solidFill>
                  <a:prstClr val="black"/>
                </a:solidFill>
                <a:latin typeface="Gill Sans MT" panose="020B0502020104020203" pitchFamily="34" charset="0"/>
              </a:rPr>
              <a:t>- Integración de la Biodiversidad para el Desarrollo Sostenible en Armonía con la </a:t>
            </a:r>
            <a:r>
              <a:rPr lang="es-PA" sz="1600" dirty="0" smtClean="0">
                <a:solidFill>
                  <a:prstClr val="black"/>
                </a:solidFill>
                <a:latin typeface="Gill Sans MT" panose="020B0502020104020203" pitchFamily="34" charset="0"/>
              </a:rPr>
              <a:t>Naturaleza</a:t>
            </a:r>
          </a:p>
          <a:p>
            <a:r>
              <a:rPr lang="es-PA" sz="1600" dirty="0" smtClean="0">
                <a:solidFill>
                  <a:prstClr val="black"/>
                </a:solidFill>
                <a:latin typeface="Gill Sans MT" panose="020B0502020104020203" pitchFamily="34" charset="0"/>
              </a:rPr>
              <a:t>11-</a:t>
            </a:r>
            <a:r>
              <a:rPr lang="en-GB" sz="1600" dirty="0">
                <a:solidFill>
                  <a:prstClr val="black"/>
                </a:solidFill>
                <a:latin typeface="Gill Sans MT" panose="020B0502020104020203" pitchFamily="34" charset="0"/>
              </a:rPr>
              <a:t> </a:t>
            </a:r>
            <a:r>
              <a:rPr lang="en-GB" sz="1600" dirty="0" err="1">
                <a:solidFill>
                  <a:prstClr val="black"/>
                </a:solidFill>
                <a:latin typeface="Gill Sans MT" panose="020B0502020104020203" pitchFamily="34" charset="0"/>
              </a:rPr>
              <a:t>Océanos</a:t>
            </a:r>
            <a:endParaRPr lang="en-GB" sz="1600" dirty="0">
              <a:solidFill>
                <a:prstClr val="black"/>
              </a:solidFill>
              <a:latin typeface="Gill Sans MT" panose="020B0502020104020203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13" y="2266950"/>
            <a:ext cx="4505325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3745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304800" y="1862078"/>
            <a:ext cx="323157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PA" b="1" dirty="0" smtClean="0">
                <a:solidFill>
                  <a:srgbClr val="FF8E1A"/>
                </a:solidFill>
              </a:rPr>
              <a:t>Década del 70: </a:t>
            </a:r>
            <a:r>
              <a:rPr lang="es-PA" dirty="0" smtClean="0">
                <a:solidFill>
                  <a:srgbClr val="FF8E1A"/>
                </a:solidFill>
              </a:rPr>
              <a:t>Inicio del </a:t>
            </a:r>
            <a:r>
              <a:rPr lang="es-PA" b="1" dirty="0" smtClean="0">
                <a:solidFill>
                  <a:srgbClr val="FF8E1A"/>
                </a:solidFill>
              </a:rPr>
              <a:t>pensamiento ambiental latinoamericano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PA" b="1" dirty="0">
              <a:solidFill>
                <a:srgbClr val="FF8E1A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A" b="1" dirty="0" smtClean="0">
                <a:solidFill>
                  <a:srgbClr val="FF8E1A"/>
                </a:solidFill>
              </a:rPr>
              <a:t>Década de los 80: Red de Formación Ambiental </a:t>
            </a:r>
            <a:r>
              <a:rPr lang="es-PA" dirty="0" smtClean="0">
                <a:solidFill>
                  <a:srgbClr val="FF8E1A"/>
                </a:solidFill>
              </a:rPr>
              <a:t>para América Latina y el Caribe (ministerios de ambiente)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PA" b="1" dirty="0" smtClean="0">
              <a:solidFill>
                <a:srgbClr val="FF8E1A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A" b="1" dirty="0" smtClean="0">
                <a:solidFill>
                  <a:srgbClr val="FF8E1A"/>
                </a:solidFill>
              </a:rPr>
              <a:t>A partir de los 90: </a:t>
            </a:r>
            <a:r>
              <a:rPr lang="es-PA" dirty="0" smtClean="0">
                <a:solidFill>
                  <a:srgbClr val="FF8E1A"/>
                </a:solidFill>
              </a:rPr>
              <a:t>Congresos Iberoamericanos  de Educación Ambiental (I-1992 ….</a:t>
            </a:r>
            <a:r>
              <a:rPr lang="es-PA" b="1" dirty="0" smtClean="0">
                <a:solidFill>
                  <a:srgbClr val="FF8E1A"/>
                </a:solidFill>
              </a:rPr>
              <a:t>VII-2014)</a:t>
            </a:r>
            <a:endParaRPr lang="es-PA" b="1" dirty="0">
              <a:solidFill>
                <a:srgbClr val="FF8E1A"/>
              </a:solidFill>
            </a:endParaRPr>
          </a:p>
        </p:txBody>
      </p:sp>
      <p:sp>
        <p:nvSpPr>
          <p:cNvPr id="10" name="Content Placeholder 1"/>
          <p:cNvSpPr txBox="1">
            <a:spLocks/>
          </p:cNvSpPr>
          <p:nvPr/>
        </p:nvSpPr>
        <p:spPr>
          <a:xfrm>
            <a:off x="1447800" y="152400"/>
            <a:ext cx="6553200" cy="538002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algn="ctr">
              <a:lnSpc>
                <a:spcPct val="90000"/>
              </a:lnSpc>
              <a:buFontTx/>
              <a:buBlip>
                <a:blip r:embed="rId3"/>
              </a:buBlip>
              <a:defRPr/>
            </a:pPr>
            <a:r>
              <a:rPr lang="en-US" sz="2800" b="1" dirty="0" smtClean="0">
                <a:solidFill>
                  <a:srgbClr val="01060B"/>
                </a:solidFill>
                <a:latin typeface="+mn-lt"/>
                <a:ea typeface="+mn-ea"/>
                <a:cs typeface="+mn-cs"/>
              </a:rPr>
              <a:t>Educación </a:t>
            </a:r>
            <a:r>
              <a:rPr lang="en-US" sz="2800" b="1" dirty="0" err="1" smtClean="0">
                <a:solidFill>
                  <a:srgbClr val="01060B"/>
                </a:solidFill>
                <a:latin typeface="+mn-lt"/>
                <a:ea typeface="+mn-ea"/>
                <a:cs typeface="+mn-cs"/>
              </a:rPr>
              <a:t>ambiental</a:t>
            </a:r>
            <a:r>
              <a:rPr lang="en-US" sz="2800" b="1" dirty="0" smtClean="0">
                <a:solidFill>
                  <a:srgbClr val="01060B"/>
                </a:solidFill>
                <a:latin typeface="+mn-lt"/>
                <a:ea typeface="+mn-ea"/>
                <a:cs typeface="+mn-cs"/>
              </a:rPr>
              <a:t> en ALC y </a:t>
            </a:r>
          </a:p>
          <a:p>
            <a:pPr algn="ctr">
              <a:lnSpc>
                <a:spcPct val="90000"/>
              </a:lnSpc>
              <a:buFontTx/>
              <a:buBlip>
                <a:blip r:embed="rId3"/>
              </a:buBlip>
              <a:defRPr/>
            </a:pPr>
            <a:r>
              <a:rPr lang="en-US" sz="2800" b="1" dirty="0" smtClean="0">
                <a:solidFill>
                  <a:srgbClr val="01060B"/>
                </a:solidFill>
              </a:rPr>
              <a:t>Educación para el </a:t>
            </a:r>
            <a:r>
              <a:rPr lang="en-US" sz="2800" b="1" dirty="0" err="1" smtClean="0">
                <a:solidFill>
                  <a:srgbClr val="01060B"/>
                </a:solidFill>
              </a:rPr>
              <a:t>Desarrollo</a:t>
            </a:r>
            <a:r>
              <a:rPr lang="en-US" sz="2800" b="1" dirty="0" smtClean="0">
                <a:solidFill>
                  <a:srgbClr val="01060B"/>
                </a:solidFill>
              </a:rPr>
              <a:t> </a:t>
            </a:r>
            <a:r>
              <a:rPr lang="en-US" sz="2800" b="1" dirty="0" err="1" smtClean="0">
                <a:solidFill>
                  <a:srgbClr val="01060B"/>
                </a:solidFill>
              </a:rPr>
              <a:t>Sostenible</a:t>
            </a:r>
            <a:endParaRPr lang="en-US" sz="2800" b="1" dirty="0">
              <a:solidFill>
                <a:srgbClr val="01060B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4267200" y="4564082"/>
            <a:ext cx="403859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b="1" dirty="0" smtClean="0">
                <a:solidFill>
                  <a:srgbClr val="C00000"/>
                </a:solidFill>
              </a:rPr>
              <a:t>2005-2014: </a:t>
            </a:r>
            <a:r>
              <a:rPr lang="es-MX" dirty="0" smtClean="0">
                <a:solidFill>
                  <a:srgbClr val="C00000"/>
                </a:solidFill>
              </a:rPr>
              <a:t>Década de la EDS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b="1" dirty="0" smtClean="0"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b="1" dirty="0" smtClean="0"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b="1" dirty="0"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A" b="1" dirty="0">
                <a:solidFill>
                  <a:srgbClr val="C00000"/>
                </a:solidFill>
              </a:rPr>
              <a:t>A partir de 2015: Programa</a:t>
            </a:r>
            <a:r>
              <a:rPr lang="es-PA" dirty="0">
                <a:solidFill>
                  <a:srgbClr val="C00000"/>
                </a:solidFill>
              </a:rPr>
              <a:t> de Acción </a:t>
            </a:r>
            <a:r>
              <a:rPr lang="es-PA" b="1" dirty="0">
                <a:solidFill>
                  <a:srgbClr val="C00000"/>
                </a:solidFill>
              </a:rPr>
              <a:t>Mundial</a:t>
            </a:r>
            <a:r>
              <a:rPr lang="es-PA" dirty="0">
                <a:solidFill>
                  <a:srgbClr val="C00000"/>
                </a:solidFill>
              </a:rPr>
              <a:t>  sobre la </a:t>
            </a:r>
            <a:r>
              <a:rPr lang="es-PA" b="1" dirty="0">
                <a:solidFill>
                  <a:srgbClr val="C00000"/>
                </a:solidFill>
              </a:rPr>
              <a:t>EDS</a:t>
            </a:r>
            <a:endParaRPr lang="en-GB" dirty="0">
              <a:solidFill>
                <a:srgbClr val="C00000"/>
              </a:solidFill>
            </a:endParaRPr>
          </a:p>
          <a:p>
            <a:endParaRPr lang="es-PA" dirty="0">
              <a:solidFill>
                <a:srgbClr val="C00000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76200" y="129540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s-MX" b="1" dirty="0" smtClean="0">
                <a:solidFill>
                  <a:srgbClr val="FF8E1A"/>
                </a:solidFill>
              </a:rPr>
              <a:t>EDUCACION AMBIENTAL</a:t>
            </a:r>
            <a:endParaRPr lang="en-GB" b="1" dirty="0">
              <a:solidFill>
                <a:srgbClr val="FF8E1A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4191000" y="3962400"/>
            <a:ext cx="510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s-MX" b="1" dirty="0" smtClean="0">
                <a:solidFill>
                  <a:srgbClr val="C00000"/>
                </a:solidFill>
              </a:rPr>
              <a:t>EDUCACION PARA EL DES. SOSTENIBLE (EDS)</a:t>
            </a:r>
            <a:endParaRPr lang="en-GB" b="1" dirty="0">
              <a:solidFill>
                <a:srgbClr val="C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372" y="1323833"/>
            <a:ext cx="5538309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15 Conector recto"/>
          <p:cNvCxnSpPr/>
          <p:nvPr/>
        </p:nvCxnSpPr>
        <p:spPr>
          <a:xfrm>
            <a:off x="4038600" y="3962400"/>
            <a:ext cx="0" cy="2362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"/>
          <p:cNvCxnSpPr/>
          <p:nvPr/>
        </p:nvCxnSpPr>
        <p:spPr>
          <a:xfrm flipH="1">
            <a:off x="4038600" y="3962400"/>
            <a:ext cx="4876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AutoShape 4" descr="Resultado de imagen para LOGO UNESC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0781" y="5522685"/>
            <a:ext cx="1553219" cy="1182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AutoShape 7" descr="Resultado de imagen para logo red de formacion ambiental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767090"/>
            <a:ext cx="1347786" cy="1052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3803692"/>
      </p:ext>
    </p:extLst>
  </p:cSld>
  <p:clrMapOvr>
    <a:masterClrMapping/>
  </p:clrMapOvr>
  <p:transition advTm="574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ctrTitle"/>
          </p:nvPr>
        </p:nvSpPr>
        <p:spPr>
          <a:xfrm>
            <a:off x="1524000" y="304800"/>
            <a:ext cx="5866228" cy="507444"/>
          </a:xfrm>
        </p:spPr>
        <p:txBody>
          <a:bodyPr>
            <a:normAutofit/>
          </a:bodyPr>
          <a:lstStyle/>
          <a:p>
            <a:pPr algn="ctr"/>
            <a:r>
              <a:rPr lang="es-MX" dirty="0" smtClean="0">
                <a:solidFill>
                  <a:srgbClr val="000000"/>
                </a:solidFill>
              </a:rPr>
              <a:t>Contenido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762000" y="1219200"/>
            <a:ext cx="78486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s-PA" sz="2400" dirty="0" smtClean="0">
                <a:solidFill>
                  <a:srgbClr val="000000"/>
                </a:solidFill>
              </a:rPr>
              <a:t>Agenda 2030 / objetivos de desarrollo sostenible </a:t>
            </a:r>
          </a:p>
          <a:p>
            <a:pPr marL="342900" indent="-342900">
              <a:buFont typeface="+mj-lt"/>
              <a:buAutoNum type="arabicPeriod"/>
            </a:pPr>
            <a:endParaRPr lang="es-PA" sz="2400" dirty="0">
              <a:solidFill>
                <a:srgbClr val="00000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s-PA" sz="2400" dirty="0">
                <a:solidFill>
                  <a:srgbClr val="000000"/>
                </a:solidFill>
              </a:rPr>
              <a:t>Sociedad </a:t>
            </a:r>
            <a:r>
              <a:rPr lang="es-PA" sz="2400" dirty="0" smtClean="0">
                <a:solidFill>
                  <a:srgbClr val="000000"/>
                </a:solidFill>
              </a:rPr>
              <a:t>de “desecho”</a:t>
            </a:r>
          </a:p>
          <a:p>
            <a:pPr marL="342900" indent="-342900">
              <a:buFont typeface="+mj-lt"/>
              <a:buAutoNum type="arabicPeriod"/>
            </a:pPr>
            <a:endParaRPr lang="es-PA" sz="2400" dirty="0">
              <a:solidFill>
                <a:srgbClr val="00000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s-PA" sz="2400" dirty="0">
                <a:solidFill>
                  <a:srgbClr val="000000"/>
                </a:solidFill>
              </a:rPr>
              <a:t>Marco Decenal de Programas para el </a:t>
            </a:r>
            <a:r>
              <a:rPr lang="es-PA" sz="2400" dirty="0" smtClean="0">
                <a:solidFill>
                  <a:srgbClr val="000000"/>
                </a:solidFill>
              </a:rPr>
              <a:t>Consumo </a:t>
            </a:r>
            <a:r>
              <a:rPr lang="es-PA" sz="2400" dirty="0">
                <a:solidFill>
                  <a:srgbClr val="000000"/>
                </a:solidFill>
              </a:rPr>
              <a:t>y Producción Sostenible / Estilos de Vida y </a:t>
            </a:r>
            <a:r>
              <a:rPr lang="es-PA" sz="2400" dirty="0" smtClean="0">
                <a:solidFill>
                  <a:srgbClr val="000000"/>
                </a:solidFill>
              </a:rPr>
              <a:t>Educación</a:t>
            </a:r>
          </a:p>
          <a:p>
            <a:pPr marL="342900" indent="-342900">
              <a:buFont typeface="+mj-lt"/>
              <a:buAutoNum type="arabicPeriod"/>
            </a:pPr>
            <a:endParaRPr lang="es-PA" sz="2400" dirty="0">
              <a:solidFill>
                <a:srgbClr val="00000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s-PA" sz="2400" b="1" dirty="0" smtClean="0">
                <a:solidFill>
                  <a:srgbClr val="000000"/>
                </a:solidFill>
              </a:rPr>
              <a:t>Enfoque regional: Estrategia </a:t>
            </a:r>
            <a:r>
              <a:rPr lang="es-PA" sz="2400" b="1" dirty="0">
                <a:solidFill>
                  <a:srgbClr val="000000"/>
                </a:solidFill>
              </a:rPr>
              <a:t>regional / plan regional / Foro de Ministros de Medio Ambiente </a:t>
            </a:r>
          </a:p>
          <a:p>
            <a:pPr marL="342900" indent="-342900">
              <a:buFont typeface="+mj-lt"/>
              <a:buAutoNum type="arabicPeriod"/>
            </a:pPr>
            <a:endParaRPr lang="es-PA" sz="2400" dirty="0">
              <a:solidFill>
                <a:srgbClr val="00000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s-PA" sz="2400" dirty="0" smtClean="0">
                <a:solidFill>
                  <a:srgbClr val="000000"/>
                </a:solidFill>
              </a:rPr>
              <a:t>Educación: Ambiental, educación para el desarrollo sostenible, </a:t>
            </a:r>
            <a:r>
              <a:rPr lang="es-PA" sz="2400" dirty="0">
                <a:solidFill>
                  <a:srgbClr val="000000"/>
                </a:solidFill>
              </a:rPr>
              <a:t>estilos de vida sostenibles </a:t>
            </a:r>
            <a:endParaRPr lang="es-PA" sz="2400" dirty="0" smtClean="0">
              <a:solidFill>
                <a:srgbClr val="000000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s-PA" sz="2400" dirty="0">
              <a:solidFill>
                <a:srgbClr val="00000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s-PA" sz="2400" dirty="0" smtClean="0">
                <a:solidFill>
                  <a:srgbClr val="000000"/>
                </a:solidFill>
              </a:rPr>
              <a:t>Cambio / visión inter-generacional</a:t>
            </a:r>
            <a:endParaRPr lang="es-PA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201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4114800" y="1371600"/>
            <a:ext cx="4724400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A" sz="2400" b="1" dirty="0">
                <a:solidFill>
                  <a:srgbClr val="C00000"/>
                </a:solidFill>
              </a:rPr>
              <a:t>Declaración de Lima (2014):</a:t>
            </a:r>
          </a:p>
          <a:p>
            <a:endParaRPr lang="es-PA" sz="2000" b="1" dirty="0" smtClean="0">
              <a:solidFill>
                <a:srgbClr val="C00000"/>
              </a:solidFill>
            </a:endParaRPr>
          </a:p>
          <a:p>
            <a:r>
              <a:rPr lang="es-PA" sz="2000" i="1" dirty="0" smtClean="0">
                <a:solidFill>
                  <a:srgbClr val="C00000"/>
                </a:solidFill>
              </a:rPr>
              <a:t>Que</a:t>
            </a:r>
            <a:r>
              <a:rPr lang="es-PA" sz="2000" i="1" dirty="0">
                <a:solidFill>
                  <a:srgbClr val="C00000"/>
                </a:solidFill>
              </a:rPr>
              <a:t>, la </a:t>
            </a:r>
            <a:r>
              <a:rPr lang="es-PA" sz="2000" b="1" i="1" dirty="0">
                <a:solidFill>
                  <a:srgbClr val="C00000"/>
                </a:solidFill>
              </a:rPr>
              <a:t>educación ambiental</a:t>
            </a:r>
            <a:r>
              <a:rPr lang="es-PA" sz="2000" i="1" dirty="0">
                <a:solidFill>
                  <a:srgbClr val="C00000"/>
                </a:solidFill>
              </a:rPr>
              <a:t>, desde su perspectiva </a:t>
            </a:r>
            <a:r>
              <a:rPr lang="es-PA" sz="2000" b="1" i="1" dirty="0">
                <a:solidFill>
                  <a:srgbClr val="C00000"/>
                </a:solidFill>
              </a:rPr>
              <a:t>transformadora y política</a:t>
            </a:r>
            <a:r>
              <a:rPr lang="es-PA" sz="2000" i="1" dirty="0">
                <a:solidFill>
                  <a:srgbClr val="C00000"/>
                </a:solidFill>
              </a:rPr>
              <a:t>, es una dimensión indispensable </a:t>
            </a:r>
            <a:r>
              <a:rPr lang="es-PA" sz="2000" b="1" i="1" dirty="0">
                <a:solidFill>
                  <a:srgbClr val="C00000"/>
                </a:solidFill>
              </a:rPr>
              <a:t>para vivir en plenitud (</a:t>
            </a:r>
            <a:r>
              <a:rPr lang="es-PA" sz="2000" b="1" i="1" dirty="0" err="1">
                <a:solidFill>
                  <a:srgbClr val="C00000"/>
                </a:solidFill>
              </a:rPr>
              <a:t>sumaq</a:t>
            </a:r>
            <a:r>
              <a:rPr lang="es-PA" sz="2000" b="1" i="1" dirty="0">
                <a:solidFill>
                  <a:srgbClr val="C00000"/>
                </a:solidFill>
              </a:rPr>
              <a:t> </a:t>
            </a:r>
            <a:r>
              <a:rPr lang="es-PA" sz="2000" b="1" i="1" dirty="0" err="1">
                <a:solidFill>
                  <a:srgbClr val="C00000"/>
                </a:solidFill>
              </a:rPr>
              <a:t>kawsay</a:t>
            </a:r>
            <a:r>
              <a:rPr lang="es-PA" sz="2000" b="1" i="1" dirty="0">
                <a:solidFill>
                  <a:srgbClr val="C00000"/>
                </a:solidFill>
              </a:rPr>
              <a:t>)</a:t>
            </a:r>
            <a:r>
              <a:rPr lang="es-PA" sz="2000" i="1" dirty="0">
                <a:solidFill>
                  <a:srgbClr val="C00000"/>
                </a:solidFill>
              </a:rPr>
              <a:t>. Esto exige que sea </a:t>
            </a:r>
            <a:r>
              <a:rPr lang="es-PA" sz="2000" b="1" i="1" dirty="0">
                <a:solidFill>
                  <a:srgbClr val="C00000"/>
                </a:solidFill>
              </a:rPr>
              <a:t>integral, sistémica, transversal, contextualizada, proactiva, prospectiva y con equidad </a:t>
            </a:r>
            <a:r>
              <a:rPr lang="es-PA" sz="2000" b="1" i="1" dirty="0" err="1">
                <a:solidFill>
                  <a:srgbClr val="C00000"/>
                </a:solidFill>
              </a:rPr>
              <a:t>biosférica</a:t>
            </a:r>
            <a:r>
              <a:rPr lang="es-PA" sz="2000" i="1" dirty="0">
                <a:solidFill>
                  <a:srgbClr val="C00000"/>
                </a:solidFill>
              </a:rPr>
              <a:t>. </a:t>
            </a:r>
            <a:endParaRPr lang="es-PA" sz="2000" i="1" dirty="0" smtClean="0">
              <a:solidFill>
                <a:srgbClr val="C00000"/>
              </a:solidFill>
            </a:endParaRPr>
          </a:p>
          <a:p>
            <a:endParaRPr lang="es-PA" sz="2000" i="1" dirty="0">
              <a:solidFill>
                <a:srgbClr val="C00000"/>
              </a:solidFill>
            </a:endParaRPr>
          </a:p>
          <a:p>
            <a:r>
              <a:rPr lang="es-PA" sz="2000" i="1" dirty="0" smtClean="0">
                <a:solidFill>
                  <a:srgbClr val="C00000"/>
                </a:solidFill>
              </a:rPr>
              <a:t>Igualmente </a:t>
            </a:r>
            <a:r>
              <a:rPr lang="es-PA" sz="2000" i="1" dirty="0">
                <a:solidFill>
                  <a:srgbClr val="C00000"/>
                </a:solidFill>
              </a:rPr>
              <a:t>conlleva </a:t>
            </a:r>
            <a:r>
              <a:rPr lang="es-PA" sz="2000" i="1" dirty="0" smtClean="0">
                <a:solidFill>
                  <a:srgbClr val="C00000"/>
                </a:solidFill>
              </a:rPr>
              <a:t>… el </a:t>
            </a:r>
            <a:r>
              <a:rPr lang="es-PA" sz="2000" b="1" i="1" dirty="0" smtClean="0">
                <a:solidFill>
                  <a:srgbClr val="C00000"/>
                </a:solidFill>
              </a:rPr>
              <a:t>diálogo </a:t>
            </a:r>
            <a:r>
              <a:rPr lang="es-PA" sz="2000" b="1" i="1" dirty="0">
                <a:solidFill>
                  <a:srgbClr val="C00000"/>
                </a:solidFill>
              </a:rPr>
              <a:t>con los saberes interculturales, en el marco de una coexistencia pacífica y armónica con igualdad de género y solidaridad intergeneracional</a:t>
            </a:r>
            <a:r>
              <a:rPr lang="es-PA" sz="2000" dirty="0">
                <a:solidFill>
                  <a:srgbClr val="C00000"/>
                </a:solidFill>
              </a:rPr>
              <a:t>.</a:t>
            </a: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191735" y="5036983"/>
            <a:ext cx="366018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PE" sz="360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Gill Sans MT Ext Condensed Bold" pitchFamily="34" charset="0"/>
                <a:ea typeface="Calibri" pitchFamily="34" charset="0"/>
                <a:cs typeface="Times New Roman" pitchFamily="18" charset="0"/>
              </a:rPr>
              <a:t>Educación Ambiental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PE" sz="3600" b="1" dirty="0" smtClean="0">
                <a:solidFill>
                  <a:srgbClr val="C00000"/>
                </a:solidFill>
                <a:latin typeface="Gill Sans MT Ext Condensed Bold" pitchFamily="34" charset="0"/>
                <a:ea typeface="Calibri" pitchFamily="34" charset="0"/>
                <a:cs typeface="Times New Roman" pitchFamily="18" charset="0"/>
              </a:rPr>
              <a:t>C</a:t>
            </a:r>
            <a:r>
              <a:rPr kumimoji="0" lang="es-PE" sz="3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Gill Sans MT Ext Condensed Bold" pitchFamily="34" charset="0"/>
                <a:ea typeface="Calibri" pitchFamily="34" charset="0"/>
                <a:cs typeface="Times New Roman" pitchFamily="18" charset="0"/>
              </a:rPr>
              <a:t>omunitaria</a:t>
            </a:r>
            <a:r>
              <a:rPr kumimoji="0" lang="es-PE" sz="360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Gill Sans MT Ext Condensed Bold" pitchFamily="34" charset="0"/>
                <a:ea typeface="Calibri" pitchFamily="34" charset="0"/>
                <a:cs typeface="Times New Roman" pitchFamily="18" charset="0"/>
              </a:rPr>
              <a:t> en Iberoamérica</a:t>
            </a:r>
            <a:endParaRPr kumimoji="0" lang="es-PE" sz="140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Gill Sans MT Ext Condensed Bold" pitchFamily="34" charset="0"/>
              <a:cs typeface="Arial" pitchFamily="34" charset="0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155575" y="3879569"/>
            <a:ext cx="274024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/>
            <a:r>
              <a:rPr lang="es-PE" b="1" dirty="0" smtClean="0">
                <a:solidFill>
                  <a:srgbClr val="C00000"/>
                </a:solidFill>
                <a:latin typeface="Gill Sans MT" pitchFamily="34" charset="0"/>
                <a:ea typeface="Calibri" pitchFamily="34" charset="0"/>
                <a:cs typeface="Times New Roman" pitchFamily="18" charset="0"/>
              </a:rPr>
              <a:t>¡Educarnos juntos para la sustentabilidad de la vida!</a:t>
            </a:r>
            <a:endParaRPr lang="es-PE" sz="2400" b="1" dirty="0" smtClean="0">
              <a:solidFill>
                <a:srgbClr val="C00000"/>
              </a:solidFill>
              <a:latin typeface="Gill Sans MT" pitchFamily="34" charset="0"/>
              <a:cs typeface="Arial" pitchFamily="34" charset="0"/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5299" y="1012601"/>
            <a:ext cx="3656621" cy="2427536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12" name="Content Placeholder 1"/>
          <p:cNvSpPr txBox="1">
            <a:spLocks/>
          </p:cNvSpPr>
          <p:nvPr/>
        </p:nvSpPr>
        <p:spPr>
          <a:xfrm>
            <a:off x="1447800" y="152400"/>
            <a:ext cx="6553200" cy="538002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algn="ctr">
              <a:lnSpc>
                <a:spcPct val="90000"/>
              </a:lnSpc>
              <a:buFontTx/>
              <a:buBlip>
                <a:blip r:embed="rId3"/>
              </a:buBlip>
              <a:defRPr/>
            </a:pPr>
            <a:r>
              <a:rPr lang="en-US" sz="2800" b="1" dirty="0" smtClean="0">
                <a:solidFill>
                  <a:srgbClr val="01060B"/>
                </a:solidFill>
                <a:latin typeface="+mn-lt"/>
                <a:ea typeface="+mn-ea"/>
                <a:cs typeface="+mn-cs"/>
              </a:rPr>
              <a:t>Educación </a:t>
            </a:r>
            <a:r>
              <a:rPr lang="en-US" sz="2800" b="1" dirty="0" err="1" smtClean="0">
                <a:solidFill>
                  <a:srgbClr val="01060B"/>
                </a:solidFill>
                <a:latin typeface="+mn-lt"/>
                <a:ea typeface="+mn-ea"/>
                <a:cs typeface="+mn-cs"/>
              </a:rPr>
              <a:t>ambiental</a:t>
            </a:r>
            <a:r>
              <a:rPr lang="en-US" sz="2800" b="1" dirty="0" smtClean="0">
                <a:solidFill>
                  <a:srgbClr val="01060B"/>
                </a:solidFill>
                <a:latin typeface="+mn-lt"/>
                <a:ea typeface="+mn-ea"/>
                <a:cs typeface="+mn-cs"/>
              </a:rPr>
              <a:t> en ALC y </a:t>
            </a:r>
          </a:p>
          <a:p>
            <a:pPr algn="ctr">
              <a:lnSpc>
                <a:spcPct val="90000"/>
              </a:lnSpc>
              <a:buFontTx/>
              <a:buBlip>
                <a:blip r:embed="rId3"/>
              </a:buBlip>
              <a:defRPr/>
            </a:pPr>
            <a:r>
              <a:rPr lang="en-US" sz="2800" b="1" dirty="0" smtClean="0">
                <a:solidFill>
                  <a:srgbClr val="01060B"/>
                </a:solidFill>
              </a:rPr>
              <a:t>Educación para el </a:t>
            </a:r>
            <a:r>
              <a:rPr lang="en-US" sz="2800" b="1" dirty="0" err="1" smtClean="0">
                <a:solidFill>
                  <a:srgbClr val="01060B"/>
                </a:solidFill>
              </a:rPr>
              <a:t>Desarrollo</a:t>
            </a:r>
            <a:r>
              <a:rPr lang="en-US" sz="2800" b="1" dirty="0" smtClean="0">
                <a:solidFill>
                  <a:srgbClr val="01060B"/>
                </a:solidFill>
              </a:rPr>
              <a:t> </a:t>
            </a:r>
            <a:r>
              <a:rPr lang="en-US" sz="2800" b="1" dirty="0" err="1" smtClean="0">
                <a:solidFill>
                  <a:srgbClr val="01060B"/>
                </a:solidFill>
              </a:rPr>
              <a:t>Sostenible</a:t>
            </a:r>
            <a:endParaRPr lang="en-US" sz="2800" b="1" dirty="0">
              <a:solidFill>
                <a:srgbClr val="01060B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1508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extBox 65"/>
          <p:cNvSpPr txBox="1"/>
          <p:nvPr/>
        </p:nvSpPr>
        <p:spPr>
          <a:xfrm>
            <a:off x="0" y="0"/>
            <a:ext cx="7380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accent1">
                    <a:lumMod val="50000"/>
                  </a:schemeClr>
                </a:solidFill>
              </a:rPr>
              <a:t>Plan de </a:t>
            </a:r>
            <a:r>
              <a:rPr lang="fr-FR" sz="2000" b="1" dirty="0" err="1" smtClean="0">
                <a:solidFill>
                  <a:schemeClr val="accent1">
                    <a:lumMod val="50000"/>
                  </a:schemeClr>
                </a:solidFill>
              </a:rPr>
              <a:t>Acción</a:t>
            </a:r>
            <a:r>
              <a:rPr lang="fr-FR" sz="2000" b="1" dirty="0" smtClean="0">
                <a:solidFill>
                  <a:schemeClr val="accent1">
                    <a:lumMod val="50000"/>
                  </a:schemeClr>
                </a:solidFill>
              </a:rPr>
              <a:t> 2016-17 – </a:t>
            </a:r>
            <a:r>
              <a:rPr lang="fr-FR" sz="2000" b="1" dirty="0" err="1" smtClean="0">
                <a:solidFill>
                  <a:schemeClr val="accent1">
                    <a:lumMod val="50000"/>
                  </a:schemeClr>
                </a:solidFill>
              </a:rPr>
              <a:t>Estrategia</a:t>
            </a:r>
            <a:r>
              <a:rPr lang="fr-FR" sz="20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sz="2000" b="1" dirty="0" err="1" smtClean="0">
                <a:solidFill>
                  <a:schemeClr val="accent1">
                    <a:lumMod val="50000"/>
                  </a:schemeClr>
                </a:solidFill>
              </a:rPr>
              <a:t>Regional</a:t>
            </a:r>
            <a:r>
              <a:rPr lang="fr-FR" sz="2000" b="1" dirty="0" smtClean="0">
                <a:solidFill>
                  <a:schemeClr val="accent1">
                    <a:lumMod val="50000"/>
                  </a:schemeClr>
                </a:solidFill>
              </a:rPr>
              <a:t> de CPS (1)</a:t>
            </a:r>
            <a:endParaRPr lang="en-US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8" name="Imagen 5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100012"/>
            <a:ext cx="9448800" cy="6657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8668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Imagen 5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9067800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691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2590800" y="228600"/>
            <a:ext cx="403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solidFill>
                  <a:srgbClr val="000000"/>
                </a:solidFill>
              </a:rPr>
              <a:t>RECAPITULANDO</a:t>
            </a:r>
            <a:endParaRPr lang="en-GB" sz="3200" b="1" dirty="0">
              <a:solidFill>
                <a:srgbClr val="000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2963"/>
            <a:ext cx="9144000" cy="517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7737339"/>
      </p:ext>
    </p:extLst>
  </p:cSld>
  <p:clrMapOvr>
    <a:masterClrMapping/>
  </p:clrMapOvr>
  <p:transition advTm="5741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179512" y="1241755"/>
            <a:ext cx="87273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36563" indent="-436563">
              <a:buClr>
                <a:srgbClr val="FF6600"/>
              </a:buClr>
              <a:buFont typeface="Wingdings" panose="05000000000000000000" pitchFamily="2" charset="2"/>
              <a:buChar char="ü"/>
            </a:pPr>
            <a:r>
              <a:rPr lang="es-PA" sz="2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</a:rPr>
              <a:t>RFA-ALC reorientada para</a:t>
            </a:r>
            <a:r>
              <a:rPr lang="es-PA" sz="2500" dirty="0" smtClean="0">
                <a:latin typeface="Gill Sans MT" panose="020B0502020104020203" pitchFamily="34" charset="0"/>
              </a:rPr>
              <a:t> </a:t>
            </a:r>
            <a:r>
              <a:rPr lang="es-PA" sz="2500" b="1" dirty="0" smtClean="0">
                <a:solidFill>
                  <a:srgbClr val="FF6600"/>
                </a:solidFill>
                <a:latin typeface="Gill Sans MT" panose="020B0502020104020203" pitchFamily="34" charset="0"/>
              </a:rPr>
              <a:t>desarrollar</a:t>
            </a:r>
            <a:r>
              <a:rPr lang="es-PA" sz="2500" b="1" dirty="0" smtClean="0">
                <a:latin typeface="Gill Sans MT" panose="020B0502020104020203" pitchFamily="34" charset="0"/>
              </a:rPr>
              <a:t> </a:t>
            </a:r>
            <a:r>
              <a:rPr lang="es-PA" sz="2500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</a:rPr>
              <a:t>un</a:t>
            </a:r>
            <a:r>
              <a:rPr lang="es-PA" sz="2500" dirty="0">
                <a:latin typeface="Gill Sans MT" panose="020B0502020104020203" pitchFamily="34" charset="0"/>
              </a:rPr>
              <a:t> </a:t>
            </a:r>
            <a:r>
              <a:rPr lang="es-PA" sz="2500" b="1" dirty="0">
                <a:solidFill>
                  <a:srgbClr val="FF6600"/>
                </a:solidFill>
                <a:latin typeface="Gill Sans MT" panose="020B0502020104020203" pitchFamily="34" charset="0"/>
              </a:rPr>
              <a:t>conocimiento</a:t>
            </a:r>
            <a:r>
              <a:rPr lang="es-PA" sz="2500" b="1" dirty="0">
                <a:latin typeface="Gill Sans MT" panose="020B0502020104020203" pitchFamily="34" charset="0"/>
              </a:rPr>
              <a:t> </a:t>
            </a:r>
            <a:r>
              <a:rPr lang="es-PA" sz="2500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</a:rPr>
              <a:t>especializado, </a:t>
            </a:r>
            <a:r>
              <a:rPr lang="es-PA" sz="2500" b="1" dirty="0">
                <a:solidFill>
                  <a:srgbClr val="FF6600"/>
                </a:solidFill>
                <a:latin typeface="Gill Sans MT" panose="020B0502020104020203" pitchFamily="34" charset="0"/>
              </a:rPr>
              <a:t>compartiendo</a:t>
            </a:r>
            <a:r>
              <a:rPr lang="es-PA" sz="2500" dirty="0">
                <a:latin typeface="Gill Sans MT" panose="020B0502020104020203" pitchFamily="34" charset="0"/>
              </a:rPr>
              <a:t> </a:t>
            </a:r>
            <a:r>
              <a:rPr lang="es-PA" sz="2500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</a:rPr>
              <a:t>aprendizajes basados en la </a:t>
            </a:r>
            <a:r>
              <a:rPr lang="es-PA" sz="2500" b="1" dirty="0">
                <a:solidFill>
                  <a:srgbClr val="FF6600"/>
                </a:solidFill>
                <a:latin typeface="Gill Sans MT" panose="020B0502020104020203" pitchFamily="34" charset="0"/>
              </a:rPr>
              <a:t>reflexión compartida sobre experiencias </a:t>
            </a:r>
            <a:r>
              <a:rPr lang="es-PA" sz="2500" b="1" dirty="0" smtClean="0">
                <a:solidFill>
                  <a:srgbClr val="FF6600"/>
                </a:solidFill>
                <a:latin typeface="Gill Sans MT" panose="020B0502020104020203" pitchFamily="34" charset="0"/>
              </a:rPr>
              <a:t>prácticas e ideas</a:t>
            </a:r>
            <a:endParaRPr lang="en-GB" b="1" dirty="0">
              <a:solidFill>
                <a:srgbClr val="FF6600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107504" y="4233865"/>
            <a:ext cx="849239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6600"/>
              </a:buClr>
              <a:buFont typeface="Wingdings" panose="05000000000000000000" pitchFamily="2" charset="2"/>
              <a:buChar char="ü"/>
            </a:pPr>
            <a:r>
              <a:rPr lang="es-PA" sz="2500" b="1" dirty="0">
                <a:solidFill>
                  <a:srgbClr val="FF6600"/>
                </a:solidFill>
                <a:latin typeface="Gill Sans MT" panose="020B0502020104020203" pitchFamily="34" charset="0"/>
              </a:rPr>
              <a:t>Transferencia informal de conocimiento </a:t>
            </a:r>
            <a:r>
              <a:rPr lang="es-PA" sz="2500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</a:rPr>
              <a:t>por medio de una estructura formal </a:t>
            </a:r>
            <a:r>
              <a:rPr lang="es-PA" sz="2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</a:rPr>
              <a:t>…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107504" y="5795427"/>
            <a:ext cx="806158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6600"/>
              </a:buClr>
              <a:buFont typeface="Wingdings" panose="05000000000000000000" pitchFamily="2" charset="2"/>
              <a:buChar char="ü"/>
            </a:pPr>
            <a:r>
              <a:rPr lang="es-PA" sz="2500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</a:rPr>
              <a:t>Identidad de la RFA-ALC reforzada por un </a:t>
            </a:r>
            <a:r>
              <a:rPr lang="es-PA" sz="2500" b="1" dirty="0">
                <a:solidFill>
                  <a:srgbClr val="FF6600"/>
                </a:solidFill>
                <a:latin typeface="Gill Sans MT" panose="020B0502020104020203" pitchFamily="34" charset="0"/>
              </a:rPr>
              <a:t>proceso de 'participación' y 'liderazgo' compartido</a:t>
            </a:r>
            <a:endParaRPr lang="en-GB" sz="2500" b="1" dirty="0">
              <a:solidFill>
                <a:srgbClr val="FF6600"/>
              </a:solidFill>
              <a:latin typeface="Gill Sans MT" panose="020B0502020104020203" pitchFamily="34" charset="0"/>
            </a:endParaRPr>
          </a:p>
          <a:p>
            <a:endParaRPr lang="en-GB" dirty="0">
              <a:solidFill>
                <a:srgbClr val="FF6600"/>
              </a:solidFill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107504" y="5171796"/>
            <a:ext cx="6949638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FF6600"/>
              </a:buClr>
              <a:buFont typeface="Wingdings" panose="05000000000000000000" pitchFamily="2" charset="2"/>
              <a:buChar char="ü"/>
            </a:pPr>
            <a:r>
              <a:rPr lang="es-PA" sz="2500" b="1" dirty="0">
                <a:solidFill>
                  <a:srgbClr val="FF6600"/>
                </a:solidFill>
                <a:latin typeface="Gill Sans MT" panose="020B0502020104020203" pitchFamily="34" charset="0"/>
              </a:rPr>
              <a:t>Interacción presencial o virtual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5026324"/>
            <a:ext cx="1360530" cy="542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184" y="4734561"/>
            <a:ext cx="1237155" cy="103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0 CuadroTexto"/>
          <p:cNvSpPr txBox="1"/>
          <p:nvPr/>
        </p:nvSpPr>
        <p:spPr>
          <a:xfrm>
            <a:off x="251520" y="2966319"/>
            <a:ext cx="7714098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6600"/>
              </a:buClr>
              <a:buFont typeface="Wingdings" panose="05000000000000000000" pitchFamily="2" charset="2"/>
              <a:buChar char="ü"/>
            </a:pPr>
            <a:r>
              <a:rPr lang="es-PA" sz="2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</a:rPr>
              <a:t>Hacer </a:t>
            </a:r>
            <a:r>
              <a:rPr lang="es-PA" sz="2500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</a:rPr>
              <a:t>frente a </a:t>
            </a:r>
            <a:r>
              <a:rPr lang="es-PA" sz="2500" b="1" dirty="0">
                <a:solidFill>
                  <a:srgbClr val="FF6600"/>
                </a:solidFill>
                <a:latin typeface="Gill Sans MT" panose="020B0502020104020203" pitchFamily="34" charset="0"/>
              </a:rPr>
              <a:t>problemas similares o </a:t>
            </a:r>
            <a:r>
              <a:rPr lang="es-PA" sz="2500" b="1" dirty="0" smtClean="0">
                <a:solidFill>
                  <a:srgbClr val="FF6600"/>
                </a:solidFill>
                <a:latin typeface="Gill Sans MT" panose="020B0502020104020203" pitchFamily="34" charset="0"/>
              </a:rPr>
              <a:t>comunes</a:t>
            </a:r>
            <a:r>
              <a:rPr lang="es-PA" sz="2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</a:rPr>
              <a:t>; se </a:t>
            </a:r>
            <a:r>
              <a:rPr lang="es-PA" sz="2500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</a:rPr>
              <a:t>esfuerzan por </a:t>
            </a:r>
            <a:r>
              <a:rPr lang="es-PA" sz="2500" b="1" dirty="0">
                <a:solidFill>
                  <a:srgbClr val="FF6600"/>
                </a:solidFill>
                <a:latin typeface="Gill Sans MT" panose="020B0502020104020203" pitchFamily="34" charset="0"/>
              </a:rPr>
              <a:t>mejorar</a:t>
            </a:r>
            <a:r>
              <a:rPr lang="es-PA" sz="2500" dirty="0">
                <a:solidFill>
                  <a:srgbClr val="FF6600"/>
                </a:solidFill>
                <a:latin typeface="Gill Sans MT" panose="020B0502020104020203" pitchFamily="34" charset="0"/>
              </a:rPr>
              <a:t> </a:t>
            </a:r>
            <a:r>
              <a:rPr lang="es-PA" sz="2500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</a:rPr>
              <a:t>su rendimiento y el trabajo de sus organizaciones de </a:t>
            </a:r>
            <a:r>
              <a:rPr lang="es-PA" sz="2500" b="1" dirty="0">
                <a:solidFill>
                  <a:srgbClr val="FF8E1A"/>
                </a:solidFill>
                <a:latin typeface="Gill Sans MT" panose="020B0502020104020203" pitchFamily="34" charset="0"/>
              </a:rPr>
              <a:t>manera </a:t>
            </a:r>
            <a:r>
              <a:rPr lang="es-PA" sz="2500" b="1" dirty="0" smtClean="0">
                <a:solidFill>
                  <a:srgbClr val="FF8E1A"/>
                </a:solidFill>
                <a:latin typeface="Gill Sans MT" panose="020B0502020104020203" pitchFamily="34" charset="0"/>
              </a:rPr>
              <a:t>colaborativa</a:t>
            </a:r>
            <a:endParaRPr lang="en-GB" sz="2500" b="1" dirty="0">
              <a:solidFill>
                <a:srgbClr val="FF8E1A"/>
              </a:solidFill>
              <a:latin typeface="Gill Sans MT" panose="020B0502020104020203" pitchFamily="34" charset="0"/>
            </a:endParaRPr>
          </a:p>
        </p:txBody>
      </p:sp>
      <p:sp>
        <p:nvSpPr>
          <p:cNvPr id="12" name="2 Título"/>
          <p:cNvSpPr>
            <a:spLocks noGrp="1"/>
          </p:cNvSpPr>
          <p:nvPr>
            <p:ph type="ctrTitle"/>
          </p:nvPr>
        </p:nvSpPr>
        <p:spPr>
          <a:xfrm>
            <a:off x="469701" y="152400"/>
            <a:ext cx="8064699" cy="914400"/>
          </a:xfrm>
        </p:spPr>
        <p:txBody>
          <a:bodyPr>
            <a:noAutofit/>
          </a:bodyPr>
          <a:lstStyle/>
          <a:p>
            <a:pPr algn="ctr"/>
            <a:r>
              <a:rPr lang="es-MX" sz="2000" dirty="0" smtClean="0">
                <a:solidFill>
                  <a:srgbClr val="000000"/>
                </a:solidFill>
                <a:latin typeface="+mn-lt"/>
              </a:rPr>
              <a:t>Educación Ambiental,</a:t>
            </a:r>
            <a:br>
              <a:rPr lang="es-MX" sz="2000" dirty="0" smtClean="0">
                <a:solidFill>
                  <a:srgbClr val="000000"/>
                </a:solidFill>
                <a:latin typeface="+mn-lt"/>
              </a:rPr>
            </a:br>
            <a:r>
              <a:rPr lang="es-MX" sz="2000" dirty="0" smtClean="0">
                <a:solidFill>
                  <a:srgbClr val="000000"/>
                </a:solidFill>
                <a:latin typeface="+mn-lt"/>
              </a:rPr>
              <a:t>Red de Formación Ambiental ALC =</a:t>
            </a:r>
            <a:br>
              <a:rPr lang="es-MX" sz="2000" dirty="0" smtClean="0">
                <a:solidFill>
                  <a:srgbClr val="000000"/>
                </a:solidFill>
                <a:latin typeface="+mn-lt"/>
              </a:rPr>
            </a:br>
            <a:r>
              <a:rPr lang="es-MX" sz="2000" dirty="0" smtClean="0">
                <a:solidFill>
                  <a:srgbClr val="000000"/>
                </a:solidFill>
                <a:latin typeface="+mn-lt"/>
              </a:rPr>
              <a:t>COMUNIDAD DE PRACTICA</a:t>
            </a:r>
            <a:endParaRPr lang="es-PA" sz="20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78340333"/>
      </p:ext>
    </p:extLst>
  </p:cSld>
  <p:clrMapOvr>
    <a:masterClrMapping/>
  </p:clrMapOvr>
  <p:transition advTm="574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251520" y="980728"/>
            <a:ext cx="86409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solidFill>
                  <a:srgbClr val="00B050"/>
                </a:solidFill>
                <a:latin typeface="+mj-lt"/>
              </a:rPr>
              <a:t>OBJETIVO: COMUNIDAD DE PRACTICA</a:t>
            </a:r>
            <a:endParaRPr lang="en-GB" sz="3200" b="1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401770" y="4211975"/>
            <a:ext cx="3528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b="1" dirty="0" smtClean="0">
                <a:solidFill>
                  <a:srgbClr val="7030A0"/>
                </a:solidFill>
                <a:latin typeface="+mn-lt"/>
              </a:rPr>
              <a:t>INICIATIVAS NACIONALES CON PROYECCCIÓN INTERNACIONAL</a:t>
            </a:r>
            <a:endParaRPr lang="en-GB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1121850" y="2926685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b="1" dirty="0" smtClean="0">
                <a:solidFill>
                  <a:srgbClr val="00B0F0"/>
                </a:solidFill>
                <a:latin typeface="+mn-lt"/>
              </a:rPr>
              <a:t>COSTOS COMPARTIDOS</a:t>
            </a:r>
            <a:endParaRPr lang="en-GB" b="1" dirty="0">
              <a:solidFill>
                <a:srgbClr val="00B0F0"/>
              </a:solidFill>
              <a:latin typeface="+mn-lt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2417994" y="3779748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TIEMPO REAL</a:t>
            </a:r>
            <a:endParaRPr lang="en-GB" b="1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5082290" y="5085184"/>
            <a:ext cx="3159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C000"/>
                </a:solidFill>
                <a:latin typeface="+mn-lt"/>
              </a:rPr>
              <a:t>VIRTUALIDAD Y PRESENCIAL</a:t>
            </a:r>
            <a:endParaRPr lang="en-GB" b="1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2039698" y="5075892"/>
            <a:ext cx="2970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  <a:latin typeface="+mn-lt"/>
              </a:rPr>
              <a:t>VOLUNTARISMO</a:t>
            </a:r>
            <a:endParaRPr lang="en-GB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4380466" y="2895600"/>
            <a:ext cx="3510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00B0F0"/>
                </a:solidFill>
                <a:latin typeface="+mn-lt"/>
              </a:rPr>
              <a:t>ENFOQUE PRACTICO</a:t>
            </a:r>
            <a:endParaRPr lang="en-GB" b="1" dirty="0">
              <a:solidFill>
                <a:srgbClr val="00B0F0"/>
              </a:solidFill>
              <a:latin typeface="+mn-lt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5082290" y="4130496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  <a:latin typeface="+mn-lt"/>
              </a:rPr>
              <a:t>CONOCIMIENTO</a:t>
            </a:r>
            <a:endParaRPr lang="en-GB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4362210" y="2284487"/>
            <a:ext cx="38796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INTERCAMBIO DE EXPERIENCIAS</a:t>
            </a:r>
            <a:endParaRPr lang="en-GB" sz="2000" b="1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3" name="12 CuadroTexto"/>
          <p:cNvSpPr txBox="1"/>
          <p:nvPr/>
        </p:nvSpPr>
        <p:spPr>
          <a:xfrm rot="16200000">
            <a:off x="2057954" y="3712096"/>
            <a:ext cx="4095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 smtClean="0">
                <a:solidFill>
                  <a:srgbClr val="00B050"/>
                </a:solidFill>
                <a:latin typeface="+mn-lt"/>
              </a:rPr>
              <a:t>EDUCACION  AMBIENTAL</a:t>
            </a:r>
            <a:endParaRPr lang="en-GB" sz="2800" b="1" dirty="0">
              <a:solidFill>
                <a:srgbClr val="00B050"/>
              </a:solidFill>
              <a:latin typeface="+mn-lt"/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2573481" y="1412776"/>
            <a:ext cx="39970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FFC000"/>
                </a:solidFill>
                <a:latin typeface="+mn-lt"/>
              </a:rPr>
              <a:t>MINISTERIOS DE AMBIENTE</a:t>
            </a:r>
            <a:endParaRPr lang="en-GB" sz="2400" b="1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4434218" y="5651956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  <a:latin typeface="+mn-lt"/>
              </a:rPr>
              <a:t>UNIVERSIDADES</a:t>
            </a:r>
            <a:endParaRPr lang="en-GB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1733327" y="2369204"/>
            <a:ext cx="1579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24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REGIONAL</a:t>
            </a:r>
            <a:r>
              <a:rPr lang="es-MX" sz="2400" dirty="0" smtClean="0">
                <a:latin typeface="+mj-lt"/>
              </a:rPr>
              <a:t> </a:t>
            </a:r>
            <a:endParaRPr lang="en-GB" sz="2400" dirty="0">
              <a:latin typeface="+mj-lt"/>
            </a:endParaRPr>
          </a:p>
        </p:txBody>
      </p:sp>
      <p:sp>
        <p:nvSpPr>
          <p:cNvPr id="17" name="16 CuadroTexto"/>
          <p:cNvSpPr txBox="1"/>
          <p:nvPr/>
        </p:nvSpPr>
        <p:spPr>
          <a:xfrm rot="16200000">
            <a:off x="2720173" y="2595896"/>
            <a:ext cx="17376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00B050"/>
                </a:solidFill>
                <a:latin typeface="+mj-lt"/>
              </a:rPr>
              <a:t>AGUA / CAMBIO CLIMATICO</a:t>
            </a:r>
            <a:endParaRPr lang="en-GB" sz="1600" b="1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18" name="17 CuadroTexto"/>
          <p:cNvSpPr txBox="1"/>
          <p:nvPr/>
        </p:nvSpPr>
        <p:spPr>
          <a:xfrm rot="16200000">
            <a:off x="3756523" y="4576241"/>
            <a:ext cx="16249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00B050"/>
                </a:solidFill>
                <a:latin typeface="+mj-lt"/>
              </a:rPr>
              <a:t>BIODIVERSIDAD</a:t>
            </a:r>
            <a:endParaRPr lang="en-GB" sz="1600" b="1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19" name="18 CuadroTexto"/>
          <p:cNvSpPr txBox="1"/>
          <p:nvPr/>
        </p:nvSpPr>
        <p:spPr>
          <a:xfrm rot="16200000">
            <a:off x="3734678" y="4273990"/>
            <a:ext cx="23566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00B050"/>
                </a:solidFill>
                <a:latin typeface="+mj-lt"/>
              </a:rPr>
              <a:t>Consumo y </a:t>
            </a:r>
            <a:r>
              <a:rPr lang="es-MX" sz="1600" b="1" dirty="0" err="1" smtClean="0">
                <a:solidFill>
                  <a:srgbClr val="00B050"/>
                </a:solidFill>
                <a:latin typeface="+mj-lt"/>
              </a:rPr>
              <a:t>Prod</a:t>
            </a:r>
            <a:r>
              <a:rPr lang="es-MX" sz="1600" b="1" dirty="0" smtClean="0">
                <a:solidFill>
                  <a:srgbClr val="00B050"/>
                </a:solidFill>
                <a:latin typeface="+mj-lt"/>
              </a:rPr>
              <a:t> </a:t>
            </a:r>
            <a:r>
              <a:rPr lang="es-MX" sz="1600" b="1" dirty="0" err="1" smtClean="0">
                <a:solidFill>
                  <a:srgbClr val="00B050"/>
                </a:solidFill>
                <a:latin typeface="+mj-lt"/>
              </a:rPr>
              <a:t>Sostem</a:t>
            </a:r>
            <a:endParaRPr lang="en-GB" sz="1600" b="1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20" name="2 Título"/>
          <p:cNvSpPr>
            <a:spLocks noGrp="1"/>
          </p:cNvSpPr>
          <p:nvPr>
            <p:ph type="ctrTitle"/>
          </p:nvPr>
        </p:nvSpPr>
        <p:spPr>
          <a:xfrm>
            <a:off x="469701" y="152400"/>
            <a:ext cx="8064699" cy="914400"/>
          </a:xfrm>
        </p:spPr>
        <p:txBody>
          <a:bodyPr>
            <a:noAutofit/>
          </a:bodyPr>
          <a:lstStyle/>
          <a:p>
            <a:pPr algn="ctr"/>
            <a:r>
              <a:rPr lang="es-MX" sz="2800" dirty="0" smtClean="0">
                <a:solidFill>
                  <a:srgbClr val="000000"/>
                </a:solidFill>
                <a:latin typeface="+mn-lt"/>
              </a:rPr>
              <a:t>Educación Ambiental,</a:t>
            </a:r>
            <a:br>
              <a:rPr lang="es-MX" sz="2800" dirty="0" smtClean="0">
                <a:solidFill>
                  <a:srgbClr val="000000"/>
                </a:solidFill>
                <a:latin typeface="+mn-lt"/>
              </a:rPr>
            </a:br>
            <a:r>
              <a:rPr lang="es-MX" sz="2800" dirty="0" smtClean="0">
                <a:solidFill>
                  <a:srgbClr val="000000"/>
                </a:solidFill>
                <a:latin typeface="+mn-lt"/>
              </a:rPr>
              <a:t>Red de Formación Ambiental y CPS -ALC</a:t>
            </a:r>
            <a:endParaRPr lang="es-PA" sz="2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2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98185">
            <a:off x="-45987" y="2158441"/>
            <a:ext cx="2310212" cy="1052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382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5" grpId="0"/>
      <p:bldP spid="16" grpId="0"/>
      <p:bldP spid="17" grpId="0"/>
      <p:bldP spid="18" grpId="0"/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1600200" y="76200"/>
            <a:ext cx="5715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solidFill>
                  <a:srgbClr val="000000"/>
                </a:solidFill>
              </a:rPr>
              <a:t>Educación, estilos de vida y </a:t>
            </a:r>
          </a:p>
          <a:p>
            <a:pPr algn="ctr"/>
            <a:r>
              <a:rPr lang="es-MX" sz="2800" b="1" dirty="0" err="1" smtClean="0">
                <a:solidFill>
                  <a:srgbClr val="FF8E1A"/>
                </a:solidFill>
              </a:rPr>
              <a:t>Educ</a:t>
            </a:r>
            <a:r>
              <a:rPr lang="es-MX" sz="2800" b="1" dirty="0" smtClean="0">
                <a:solidFill>
                  <a:srgbClr val="FF8E1A"/>
                </a:solidFill>
              </a:rPr>
              <a:t>. Ambiental - </a:t>
            </a:r>
            <a:r>
              <a:rPr lang="es-MX" sz="2800" b="1" dirty="0">
                <a:solidFill>
                  <a:srgbClr val="000000"/>
                </a:solidFill>
              </a:rPr>
              <a:t>ALC</a:t>
            </a:r>
            <a:endParaRPr lang="en-GB" sz="2800" b="1" dirty="0">
              <a:solidFill>
                <a:srgbClr val="000000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228600" y="1600200"/>
            <a:ext cx="4419600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altLang="es-PA" b="1" dirty="0" smtClean="0">
                <a:solidFill>
                  <a:srgbClr val="000000"/>
                </a:solidFill>
              </a:rPr>
              <a:t>Incluir </a:t>
            </a:r>
            <a:r>
              <a:rPr lang="es-ES" altLang="es-PA" b="1" dirty="0">
                <a:solidFill>
                  <a:srgbClr val="000000"/>
                </a:solidFill>
              </a:rPr>
              <a:t>temas, módulos, </a:t>
            </a:r>
            <a:r>
              <a:rPr lang="es-ES" altLang="es-PA" b="1" u="sng" dirty="0">
                <a:solidFill>
                  <a:srgbClr val="000000"/>
                </a:solidFill>
              </a:rPr>
              <a:t>cursos/</a:t>
            </a:r>
            <a:r>
              <a:rPr lang="es-ES" altLang="es-PA" b="1" dirty="0">
                <a:solidFill>
                  <a:srgbClr val="000000"/>
                </a:solidFill>
              </a:rPr>
              <a:t>estudios de grado sobre CPS en el currículo </a:t>
            </a:r>
            <a:r>
              <a:rPr lang="es-ES" altLang="es-PA" dirty="0">
                <a:solidFill>
                  <a:srgbClr val="000000"/>
                </a:solidFill>
              </a:rPr>
              <a:t>para empoderar a las </a:t>
            </a:r>
            <a:r>
              <a:rPr lang="es-ES" altLang="es-PA" dirty="0" smtClean="0">
                <a:solidFill>
                  <a:srgbClr val="000000"/>
                </a:solidFill>
              </a:rPr>
              <a:t>personas, </a:t>
            </a:r>
            <a:r>
              <a:rPr lang="es-ES" altLang="es-PA" dirty="0">
                <a:solidFill>
                  <a:srgbClr val="000000"/>
                </a:solidFill>
              </a:rPr>
              <a:t>considerando todas las formas de </a:t>
            </a:r>
            <a:r>
              <a:rPr lang="es-ES" altLang="es-PA" b="1" dirty="0">
                <a:solidFill>
                  <a:srgbClr val="000000"/>
                </a:solidFill>
              </a:rPr>
              <a:t>educación (formal, </a:t>
            </a:r>
            <a:r>
              <a:rPr lang="es-ES" altLang="es-PA" dirty="0">
                <a:solidFill>
                  <a:srgbClr val="000000"/>
                </a:solidFill>
              </a:rPr>
              <a:t>informal</a:t>
            </a:r>
            <a:r>
              <a:rPr lang="es-ES" altLang="es-PA" dirty="0" smtClean="0">
                <a:solidFill>
                  <a:srgbClr val="000000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PA" altLang="es-PA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altLang="es-PA" dirty="0" smtClean="0">
                <a:solidFill>
                  <a:srgbClr val="000000"/>
                </a:solidFill>
              </a:rPr>
              <a:t>Promover </a:t>
            </a:r>
            <a:r>
              <a:rPr lang="es-ES" altLang="es-PA" dirty="0">
                <a:solidFill>
                  <a:srgbClr val="000000"/>
                </a:solidFill>
              </a:rPr>
              <a:t>la </a:t>
            </a:r>
            <a:r>
              <a:rPr lang="es-ES" altLang="es-PA" b="1" dirty="0">
                <a:solidFill>
                  <a:srgbClr val="000000"/>
                </a:solidFill>
              </a:rPr>
              <a:t>educación para CPS, </a:t>
            </a:r>
            <a:r>
              <a:rPr lang="es-ES" altLang="es-PA" dirty="0">
                <a:solidFill>
                  <a:srgbClr val="000000"/>
                </a:solidFill>
              </a:rPr>
              <a:t>en sinergia con el trabajo desarrollado en el marco de la</a:t>
            </a:r>
            <a:r>
              <a:rPr lang="es-ES" altLang="es-PA" b="1" dirty="0">
                <a:solidFill>
                  <a:srgbClr val="000000"/>
                </a:solidFill>
              </a:rPr>
              <a:t> Década de Educación para el Desarrollo Sostenible (EDS), </a:t>
            </a:r>
            <a:r>
              <a:rPr lang="es-ES" altLang="es-PA" dirty="0">
                <a:solidFill>
                  <a:srgbClr val="000000"/>
                </a:solidFill>
              </a:rPr>
              <a:t>que incluya el </a:t>
            </a:r>
            <a:r>
              <a:rPr lang="es-ES" altLang="es-PA" u="sng" dirty="0">
                <a:solidFill>
                  <a:srgbClr val="000000"/>
                </a:solidFill>
              </a:rPr>
              <a:t>conocimiento indígena y tradicional, además de tecnologías nuevas</a:t>
            </a:r>
            <a:r>
              <a:rPr lang="es-ES" altLang="es-PA" dirty="0">
                <a:solidFill>
                  <a:srgbClr val="000000"/>
                </a:solidFill>
              </a:rPr>
              <a:t>, y que reconozca los estilos de vida </a:t>
            </a:r>
            <a:r>
              <a:rPr lang="es-ES" altLang="es-PA" dirty="0" smtClean="0">
                <a:solidFill>
                  <a:srgbClr val="000000"/>
                </a:solidFill>
              </a:rPr>
              <a:t>alternativos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altLang="es-PA" dirty="0" smtClean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altLang="es-PA" dirty="0">
                <a:solidFill>
                  <a:srgbClr val="000000"/>
                </a:solidFill>
              </a:rPr>
              <a:t>P</a:t>
            </a:r>
            <a:r>
              <a:rPr lang="es-ES" altLang="es-PA" dirty="0" smtClean="0">
                <a:solidFill>
                  <a:srgbClr val="000000"/>
                </a:solidFill>
              </a:rPr>
              <a:t>romover </a:t>
            </a:r>
            <a:r>
              <a:rPr lang="es-ES" altLang="es-PA" b="1" dirty="0">
                <a:solidFill>
                  <a:srgbClr val="000000"/>
                </a:solidFill>
              </a:rPr>
              <a:t>campañas </a:t>
            </a:r>
            <a:r>
              <a:rPr lang="es-ES" altLang="es-PA" b="1" dirty="0" smtClean="0">
                <a:solidFill>
                  <a:srgbClr val="000000"/>
                </a:solidFill>
              </a:rPr>
              <a:t>comunicacionales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2000" b="1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000000"/>
                </a:solidFill>
              </a:rPr>
              <a:t>Desarrollar </a:t>
            </a:r>
            <a:r>
              <a:rPr lang="es-ES" b="1" u="sng" dirty="0" smtClean="0">
                <a:solidFill>
                  <a:srgbClr val="000000"/>
                </a:solidFill>
              </a:rPr>
              <a:t>indicadores</a:t>
            </a:r>
            <a:r>
              <a:rPr lang="es-ES" b="1" dirty="0">
                <a:solidFill>
                  <a:srgbClr val="000000"/>
                </a:solidFill>
              </a:rPr>
              <a:t>, incluyendo educación</a:t>
            </a:r>
            <a:endParaRPr lang="en-GB" b="1" dirty="0">
              <a:solidFill>
                <a:srgbClr val="000000"/>
              </a:solidFill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4419600" y="1606689"/>
            <a:ext cx="47244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indent="-279400">
              <a:buClr>
                <a:srgbClr val="FF6600"/>
              </a:buClr>
              <a:buFont typeface="Wingdings" panose="05000000000000000000" pitchFamily="2" charset="2"/>
              <a:buChar char="ü"/>
            </a:pPr>
            <a:r>
              <a:rPr lang="es-PA" b="1" dirty="0">
                <a:solidFill>
                  <a:srgbClr val="FF8E1A"/>
                </a:solidFill>
              </a:rPr>
              <a:t>Sistematización </a:t>
            </a:r>
            <a:r>
              <a:rPr lang="es-PA" dirty="0">
                <a:solidFill>
                  <a:srgbClr val="FF8E1A"/>
                </a:solidFill>
              </a:rPr>
              <a:t>de nuevas experiencias sobre </a:t>
            </a:r>
            <a:r>
              <a:rPr lang="es-PA" b="1" dirty="0" smtClean="0">
                <a:solidFill>
                  <a:srgbClr val="FF8E1A"/>
                </a:solidFill>
              </a:rPr>
              <a:t>educación ambiental </a:t>
            </a:r>
            <a:r>
              <a:rPr lang="es-PA" b="1" dirty="0">
                <a:solidFill>
                  <a:srgbClr val="FF8E1A"/>
                </a:solidFill>
              </a:rPr>
              <a:t>con enfoques </a:t>
            </a:r>
            <a:r>
              <a:rPr lang="es-PA" b="1" dirty="0" smtClean="0">
                <a:solidFill>
                  <a:srgbClr val="FF8E1A"/>
                </a:solidFill>
              </a:rPr>
              <a:t>integrales</a:t>
            </a:r>
          </a:p>
          <a:p>
            <a:pPr lvl="1" indent="-279400">
              <a:buClr>
                <a:srgbClr val="FF6600"/>
              </a:buClr>
              <a:buFont typeface="Wingdings" panose="05000000000000000000" pitchFamily="2" charset="2"/>
              <a:buChar char="ü"/>
            </a:pPr>
            <a:endParaRPr lang="es-MX" dirty="0">
              <a:solidFill>
                <a:srgbClr val="FF8E1A"/>
              </a:solidFill>
            </a:endParaRPr>
          </a:p>
          <a:p>
            <a:pPr lvl="1" indent="-279400">
              <a:buClr>
                <a:srgbClr val="FF6600"/>
              </a:buClr>
              <a:buFont typeface="Wingdings" panose="05000000000000000000" pitchFamily="2" charset="2"/>
              <a:buChar char="ü"/>
            </a:pPr>
            <a:r>
              <a:rPr lang="es-MX" b="1" u="sng" dirty="0" smtClean="0">
                <a:solidFill>
                  <a:srgbClr val="FF8E1A"/>
                </a:solidFill>
              </a:rPr>
              <a:t>Capacitación</a:t>
            </a:r>
            <a:r>
              <a:rPr lang="es-MX" b="1" dirty="0">
                <a:solidFill>
                  <a:srgbClr val="FF8E1A"/>
                </a:solidFill>
              </a:rPr>
              <a:t>; estándares para funcionarios públicos; planes locales/municipales; monitoreo/</a:t>
            </a:r>
            <a:r>
              <a:rPr lang="es-MX" b="1" u="sng" dirty="0">
                <a:solidFill>
                  <a:srgbClr val="FF8E1A"/>
                </a:solidFill>
              </a:rPr>
              <a:t>indicadores</a:t>
            </a:r>
            <a:r>
              <a:rPr lang="es-MX" b="1" dirty="0">
                <a:solidFill>
                  <a:srgbClr val="FF8E1A"/>
                </a:solidFill>
              </a:rPr>
              <a:t>; </a:t>
            </a:r>
            <a:r>
              <a:rPr lang="es-MX" b="1" dirty="0" smtClean="0">
                <a:solidFill>
                  <a:srgbClr val="FF8E1A"/>
                </a:solidFill>
              </a:rPr>
              <a:t>universidades/</a:t>
            </a:r>
          </a:p>
          <a:p>
            <a:pPr lvl="1" indent="-279400">
              <a:buClr>
                <a:srgbClr val="FF6600"/>
              </a:buClr>
              <a:buFont typeface="Wingdings" panose="05000000000000000000" pitchFamily="2" charset="2"/>
              <a:buChar char="ü"/>
            </a:pPr>
            <a:endParaRPr lang="es-MX" b="1" dirty="0">
              <a:solidFill>
                <a:srgbClr val="FF8E1A"/>
              </a:solidFill>
            </a:endParaRPr>
          </a:p>
          <a:p>
            <a:pPr lvl="1" indent="-279400">
              <a:buClr>
                <a:srgbClr val="FF6600"/>
              </a:buClr>
              <a:buFont typeface="Wingdings" panose="05000000000000000000" pitchFamily="2" charset="2"/>
              <a:buChar char="ü"/>
            </a:pPr>
            <a:r>
              <a:rPr lang="es-MX" b="1" dirty="0" smtClean="0">
                <a:solidFill>
                  <a:srgbClr val="FF8E1A"/>
                </a:solidFill>
              </a:rPr>
              <a:t>Intercambio </a:t>
            </a:r>
            <a:r>
              <a:rPr lang="es-MX" b="1" dirty="0">
                <a:solidFill>
                  <a:srgbClr val="FF8E1A"/>
                </a:solidFill>
              </a:rPr>
              <a:t>de experiencias; cooperación Sur-Sur</a:t>
            </a:r>
            <a:r>
              <a:rPr lang="es-MX" dirty="0">
                <a:solidFill>
                  <a:srgbClr val="FF8E1A"/>
                </a:solidFill>
              </a:rPr>
              <a:t>; </a:t>
            </a:r>
            <a:r>
              <a:rPr lang="es-MX" b="1" u="sng" dirty="0">
                <a:solidFill>
                  <a:srgbClr val="FF8E1A"/>
                </a:solidFill>
              </a:rPr>
              <a:t>diálogos de </a:t>
            </a:r>
            <a:r>
              <a:rPr lang="es-MX" b="1" u="sng" dirty="0" smtClean="0">
                <a:solidFill>
                  <a:srgbClr val="FF8E1A"/>
                </a:solidFill>
              </a:rPr>
              <a:t>saberes</a:t>
            </a:r>
          </a:p>
          <a:p>
            <a:pPr lvl="1" indent="-279400">
              <a:buClr>
                <a:srgbClr val="FF6600"/>
              </a:buClr>
              <a:buFont typeface="Wingdings" panose="05000000000000000000" pitchFamily="2" charset="2"/>
              <a:buChar char="ü"/>
            </a:pPr>
            <a:endParaRPr lang="es-MX" dirty="0">
              <a:solidFill>
                <a:srgbClr val="FF8E1A"/>
              </a:solidFill>
            </a:endParaRPr>
          </a:p>
          <a:p>
            <a:pPr lvl="1" indent="-279400">
              <a:buClr>
                <a:srgbClr val="FF6600"/>
              </a:buClr>
              <a:buFont typeface="Wingdings" panose="05000000000000000000" pitchFamily="2" charset="2"/>
              <a:buChar char="ü"/>
            </a:pPr>
            <a:r>
              <a:rPr lang="es-MX" b="1" dirty="0">
                <a:solidFill>
                  <a:srgbClr val="FF8E1A"/>
                </a:solidFill>
              </a:rPr>
              <a:t>Cooperación con </a:t>
            </a:r>
            <a:r>
              <a:rPr lang="es-MX" b="1" dirty="0" smtClean="0">
                <a:solidFill>
                  <a:srgbClr val="FF8E1A"/>
                </a:solidFill>
              </a:rPr>
              <a:t>UNESCO</a:t>
            </a:r>
          </a:p>
          <a:p>
            <a:pPr lvl="1" indent="-279400">
              <a:buClr>
                <a:srgbClr val="FF6600"/>
              </a:buClr>
              <a:buFont typeface="Wingdings" panose="05000000000000000000" pitchFamily="2" charset="2"/>
              <a:buChar char="ü"/>
            </a:pPr>
            <a:endParaRPr lang="es-MX" b="1" dirty="0">
              <a:solidFill>
                <a:srgbClr val="FF8E1A"/>
              </a:solidFill>
            </a:endParaRPr>
          </a:p>
          <a:p>
            <a:pPr lvl="1" indent="-279400">
              <a:buClr>
                <a:srgbClr val="FF6600"/>
              </a:buClr>
              <a:buFont typeface="Wingdings" panose="05000000000000000000" pitchFamily="2" charset="2"/>
              <a:buChar char="ü"/>
            </a:pPr>
            <a:r>
              <a:rPr lang="es-MX" b="1" u="sng" dirty="0">
                <a:solidFill>
                  <a:srgbClr val="FF8E1A"/>
                </a:solidFill>
              </a:rPr>
              <a:t>Sinergias con consumo u producción </a:t>
            </a:r>
            <a:r>
              <a:rPr lang="es-MX" b="1" u="sng" dirty="0" smtClean="0">
                <a:solidFill>
                  <a:srgbClr val="FF8E1A"/>
                </a:solidFill>
              </a:rPr>
              <a:t>sostenible</a:t>
            </a:r>
          </a:p>
          <a:p>
            <a:pPr lvl="1" indent="-279400">
              <a:buClr>
                <a:srgbClr val="FF6600"/>
              </a:buClr>
              <a:buFont typeface="Wingdings" panose="05000000000000000000" pitchFamily="2" charset="2"/>
              <a:buChar char="ü"/>
            </a:pPr>
            <a:endParaRPr lang="es-MX" b="1" dirty="0">
              <a:solidFill>
                <a:srgbClr val="FF8E1A"/>
              </a:solidFill>
            </a:endParaRPr>
          </a:p>
          <a:p>
            <a:pPr lvl="1" indent="-279400">
              <a:buClr>
                <a:srgbClr val="FF6600"/>
              </a:buClr>
              <a:buFont typeface="Wingdings" panose="05000000000000000000" pitchFamily="2" charset="2"/>
              <a:buChar char="ü"/>
            </a:pPr>
            <a:r>
              <a:rPr lang="es-MX" dirty="0" smtClean="0">
                <a:solidFill>
                  <a:srgbClr val="FF8E1A"/>
                </a:solidFill>
              </a:rPr>
              <a:t>Cooperación </a:t>
            </a:r>
            <a:r>
              <a:rPr lang="es-MX" dirty="0">
                <a:solidFill>
                  <a:srgbClr val="FF8E1A"/>
                </a:solidFill>
              </a:rPr>
              <a:t>con Secretarías de </a:t>
            </a:r>
            <a:r>
              <a:rPr lang="es-MX" b="1" dirty="0">
                <a:solidFill>
                  <a:srgbClr val="FF8E1A"/>
                </a:solidFill>
              </a:rPr>
              <a:t>Acuerdos Multilaterales </a:t>
            </a:r>
            <a:r>
              <a:rPr lang="es-MX" b="1" dirty="0" smtClean="0">
                <a:solidFill>
                  <a:srgbClr val="FF8E1A"/>
                </a:solidFill>
              </a:rPr>
              <a:t>Ambientales</a:t>
            </a:r>
            <a:endParaRPr lang="en-GB" dirty="0"/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877090"/>
            <a:ext cx="1587496" cy="723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304800" y="1143000"/>
            <a:ext cx="30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000000"/>
                </a:solidFill>
              </a:rPr>
              <a:t>Estrategia </a:t>
            </a:r>
            <a:r>
              <a:rPr lang="es-MX" sz="2000" b="1" u="sng" dirty="0" smtClean="0">
                <a:solidFill>
                  <a:srgbClr val="000000"/>
                </a:solidFill>
              </a:rPr>
              <a:t>Regional</a:t>
            </a:r>
            <a:r>
              <a:rPr lang="es-MX" sz="2000" b="1" dirty="0" smtClean="0">
                <a:solidFill>
                  <a:srgbClr val="000000"/>
                </a:solidFill>
              </a:rPr>
              <a:t> de CPS:</a:t>
            </a:r>
            <a:endParaRPr lang="en-GB" sz="2000" b="1" dirty="0">
              <a:solidFill>
                <a:srgbClr val="00000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4648200" y="1066800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 smtClean="0">
                <a:solidFill>
                  <a:srgbClr val="FF8E1A"/>
                </a:solidFill>
              </a:rPr>
              <a:t>EA:</a:t>
            </a:r>
            <a:endParaRPr lang="en-GB" sz="2800" b="1" dirty="0">
              <a:solidFill>
                <a:srgbClr val="FF8E1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393562"/>
      </p:ext>
    </p:extLst>
  </p:cSld>
  <p:clrMapOvr>
    <a:masterClrMapping/>
  </p:clrMapOvr>
  <p:transition advTm="574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1" y="1634376"/>
            <a:ext cx="4876800" cy="4233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6 Grupo"/>
          <p:cNvGrpSpPr>
            <a:grpSpLocks/>
          </p:cNvGrpSpPr>
          <p:nvPr/>
        </p:nvGrpSpPr>
        <p:grpSpPr bwMode="auto">
          <a:xfrm rot="21008312">
            <a:off x="2133600" y="2400300"/>
            <a:ext cx="2819400" cy="2895600"/>
            <a:chOff x="2514600" y="838200"/>
            <a:chExt cx="4876800" cy="3733800"/>
          </a:xfrm>
        </p:grpSpPr>
        <p:sp>
          <p:nvSpPr>
            <p:cNvPr id="6" name="AutoShape 4"/>
            <p:cNvSpPr>
              <a:spLocks noChangeArrowheads="1"/>
            </p:cNvSpPr>
            <p:nvPr/>
          </p:nvSpPr>
          <p:spPr bwMode="auto">
            <a:xfrm>
              <a:off x="3200400" y="838200"/>
              <a:ext cx="3733800" cy="1676400"/>
            </a:xfrm>
            <a:prstGeom prst="cloudCallout">
              <a:avLst>
                <a:gd name="adj1" fmla="val -71898"/>
                <a:gd name="adj2" fmla="val 6630"/>
              </a:avLst>
            </a:prstGeom>
            <a:solidFill>
              <a:srgbClr val="7D90B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Korinna BT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Korinna BT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Korinna BT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Korinna BT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Korinna BT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Korinna BT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Korinna BT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Korinna BT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Korinna BT" pitchFamily="18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kumimoji="0" lang="en-GB" altLang="es-PA" sz="1600">
                <a:solidFill>
                  <a:schemeClr val="tx2"/>
                </a:solidFill>
                <a:latin typeface="Times New Roman" pitchFamily="18" charset="0"/>
              </a:endParaRPr>
            </a:p>
          </p:txBody>
        </p:sp>
        <p:sp>
          <p:nvSpPr>
            <p:cNvPr id="7" name="Text Box 5"/>
            <p:cNvSpPr txBox="1">
              <a:spLocks noChangeArrowheads="1"/>
            </p:cNvSpPr>
            <p:nvPr/>
          </p:nvSpPr>
          <p:spPr bwMode="auto">
            <a:xfrm>
              <a:off x="3596755" y="959822"/>
              <a:ext cx="2895600" cy="15279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Korinna BT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Korinna BT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Korinna BT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Korinna BT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Korinna BT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Korinna BT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Korinna BT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Korinna BT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Korinna BT" pitchFamily="18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en-US" altLang="es-PA" sz="1100" b="1" dirty="0">
                  <a:solidFill>
                    <a:srgbClr val="FFFFFF"/>
                  </a:solidFill>
                  <a:latin typeface="Comic Sans MS" pitchFamily="66" charset="0"/>
                </a:rPr>
                <a:t>I’d like to end  poverty, stop violence and racism,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en-US" altLang="es-PA" sz="1100" b="1" dirty="0">
                  <a:solidFill>
                    <a:srgbClr val="FFFFFF"/>
                  </a:solidFill>
                  <a:latin typeface="Comic Sans MS" pitchFamily="66" charset="0"/>
                </a:rPr>
                <a:t>and get rid of pollution.  Everyone should be </a:t>
              </a:r>
              <a:r>
                <a:rPr kumimoji="0" lang="en-US" altLang="es-PA" sz="1600" b="1" dirty="0">
                  <a:solidFill>
                    <a:srgbClr val="FFFFFF"/>
                  </a:solidFill>
                  <a:latin typeface="Comic Sans MS" pitchFamily="66" charset="0"/>
                </a:rPr>
                <a:t>equal.</a:t>
              </a:r>
            </a:p>
          </p:txBody>
        </p:sp>
        <p:sp>
          <p:nvSpPr>
            <p:cNvPr id="8" name="AutoShape 6"/>
            <p:cNvSpPr>
              <a:spLocks noChangeArrowheads="1"/>
            </p:cNvSpPr>
            <p:nvPr/>
          </p:nvSpPr>
          <p:spPr bwMode="auto">
            <a:xfrm flipH="1" flipV="1">
              <a:off x="2514600" y="3657600"/>
              <a:ext cx="4876800" cy="914400"/>
            </a:xfrm>
            <a:prstGeom prst="wedgeRectCallout">
              <a:avLst>
                <a:gd name="adj1" fmla="val -51079"/>
                <a:gd name="adj2" fmla="val 103125"/>
              </a:avLst>
            </a:prstGeom>
            <a:solidFill>
              <a:srgbClr val="7D90B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Korinna BT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Korinna BT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Korinna BT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Korinna BT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Korinna BT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Korinna BT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Korinna BT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Korinna BT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Korinna BT" pitchFamily="18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kumimoji="0" lang="en-GB" altLang="es-PA" sz="2400">
                <a:latin typeface="Times New Roman" pitchFamily="18" charset="0"/>
              </a:endParaRPr>
            </a:p>
          </p:txBody>
        </p:sp>
        <p:sp>
          <p:nvSpPr>
            <p:cNvPr id="9" name="Text Box 7"/>
            <p:cNvSpPr txBox="1">
              <a:spLocks noChangeArrowheads="1"/>
            </p:cNvSpPr>
            <p:nvPr/>
          </p:nvSpPr>
          <p:spPr bwMode="auto">
            <a:xfrm>
              <a:off x="2743200" y="3733800"/>
              <a:ext cx="4583112" cy="825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Korinna BT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Korinna BT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Korinna BT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Korinna BT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Korinna BT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Korinna BT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Korinna BT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Korinna BT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Korinna BT" pitchFamily="18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en-US" altLang="es-PA" sz="1600" b="1" dirty="0">
                  <a:solidFill>
                    <a:srgbClr val="FFFFFF"/>
                  </a:solidFill>
                  <a:latin typeface="Comic Sans MS" pitchFamily="66" charset="0"/>
                </a:rPr>
                <a:t>I want to dress in the nicest clothes,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en-US" altLang="es-PA" sz="1600" b="1" dirty="0">
                  <a:solidFill>
                    <a:srgbClr val="FFFFFF"/>
                  </a:solidFill>
                  <a:latin typeface="Comic Sans MS" pitchFamily="66" charset="0"/>
                </a:rPr>
                <a:t>drive a great car, talk on the latest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en-US" altLang="es-PA" sz="1600" b="1" dirty="0">
                  <a:solidFill>
                    <a:srgbClr val="FFFFFF"/>
                  </a:solidFill>
                  <a:latin typeface="Comic Sans MS" pitchFamily="66" charset="0"/>
                </a:rPr>
                <a:t>mobile phone, and watch my brand new DVD</a:t>
              </a:r>
            </a:p>
          </p:txBody>
        </p:sp>
      </p:grpSp>
      <p:sp>
        <p:nvSpPr>
          <p:cNvPr id="10" name="9 CuadroTexto"/>
          <p:cNvSpPr txBox="1"/>
          <p:nvPr/>
        </p:nvSpPr>
        <p:spPr>
          <a:xfrm>
            <a:off x="1600200" y="76200"/>
            <a:ext cx="571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solidFill>
                  <a:srgbClr val="000000"/>
                </a:solidFill>
              </a:rPr>
              <a:t>Paradoja</a:t>
            </a:r>
            <a:endParaRPr lang="en-GB" sz="2800" b="1" dirty="0">
              <a:solidFill>
                <a:srgbClr val="000000"/>
              </a:solidFill>
            </a:endParaRPr>
          </a:p>
        </p:txBody>
      </p:sp>
      <p:pic>
        <p:nvPicPr>
          <p:cNvPr id="11" name="Picture 7" descr="http://socialenterprisetoronto.com/wp-content/uploads/2015/02/487936055_6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96755">
            <a:off x="5938322" y="2765709"/>
            <a:ext cx="3206800" cy="180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3611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1066799"/>
            <a:ext cx="8438091" cy="5221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Rectángulo"/>
          <p:cNvSpPr/>
          <p:nvPr/>
        </p:nvSpPr>
        <p:spPr>
          <a:xfrm>
            <a:off x="17060" y="6287869"/>
            <a:ext cx="53169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rgbClr val="000000"/>
                </a:solidFill>
              </a:rPr>
              <a:t>Ministerio de Ambiente</a:t>
            </a:r>
            <a:r>
              <a:rPr lang="es-PA" dirty="0">
                <a:solidFill>
                  <a:srgbClr val="000000"/>
                </a:solidFill>
              </a:rPr>
              <a:t> </a:t>
            </a:r>
            <a:r>
              <a:rPr lang="es-PA" dirty="0" smtClean="0">
                <a:solidFill>
                  <a:srgbClr val="000000"/>
                </a:solidFill>
              </a:rPr>
              <a:t> </a:t>
            </a:r>
            <a:r>
              <a:rPr lang="es-ES" b="1" dirty="0" smtClean="0">
                <a:solidFill>
                  <a:srgbClr val="000000"/>
                </a:solidFill>
              </a:rPr>
              <a:t>Panamá</a:t>
            </a:r>
            <a:r>
              <a:rPr lang="es-PA" dirty="0" smtClean="0">
                <a:solidFill>
                  <a:srgbClr val="000000"/>
                </a:solidFill>
              </a:rPr>
              <a:t>: </a:t>
            </a:r>
            <a:r>
              <a:rPr lang="es-ES" b="1" dirty="0" smtClean="0">
                <a:solidFill>
                  <a:srgbClr val="000000"/>
                </a:solidFill>
              </a:rPr>
              <a:t>La </a:t>
            </a:r>
            <a:r>
              <a:rPr lang="es-ES" b="1" dirty="0" err="1" smtClean="0">
                <a:solidFill>
                  <a:srgbClr val="000000"/>
                </a:solidFill>
              </a:rPr>
              <a:t>Ecoliteratura</a:t>
            </a:r>
            <a:r>
              <a:rPr lang="es-PA" dirty="0" smtClean="0">
                <a:solidFill>
                  <a:srgbClr val="000000"/>
                </a:solidFill>
              </a:rPr>
              <a:t> </a:t>
            </a:r>
            <a:r>
              <a:rPr lang="es-ES" b="1" dirty="0" smtClean="0">
                <a:solidFill>
                  <a:srgbClr val="000000"/>
                </a:solidFill>
              </a:rPr>
              <a:t>en </a:t>
            </a:r>
            <a:r>
              <a:rPr lang="es-ES" b="1" dirty="0">
                <a:solidFill>
                  <a:srgbClr val="000000"/>
                </a:solidFill>
              </a:rPr>
              <a:t>la Pedagogía </a:t>
            </a:r>
            <a:r>
              <a:rPr lang="es-ES" b="1" dirty="0" smtClean="0">
                <a:solidFill>
                  <a:srgbClr val="000000"/>
                </a:solidFill>
              </a:rPr>
              <a:t>Comunitaria (2015)</a:t>
            </a:r>
            <a:endParaRPr lang="es-PA" dirty="0">
              <a:solidFill>
                <a:srgbClr val="00000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1600200" y="76200"/>
            <a:ext cx="571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solidFill>
                  <a:srgbClr val="000000"/>
                </a:solidFill>
              </a:rPr>
              <a:t>Visión inter-generacional</a:t>
            </a:r>
            <a:endParaRPr lang="en-GB" sz="28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643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1752600" y="0"/>
            <a:ext cx="5562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solidFill>
                  <a:srgbClr val="000000"/>
                </a:solidFill>
              </a:rPr>
              <a:t>RECAPITULANDO</a:t>
            </a:r>
          </a:p>
          <a:p>
            <a:pPr algn="ctr"/>
            <a:r>
              <a:rPr lang="es-MX" sz="3200" b="1" dirty="0" smtClean="0">
                <a:solidFill>
                  <a:srgbClr val="000000"/>
                </a:solidFill>
              </a:rPr>
              <a:t>CPS, educación en Agenda 2030</a:t>
            </a:r>
            <a:endParaRPr lang="en-GB" sz="3200" b="1" dirty="0">
              <a:solidFill>
                <a:srgbClr val="000000"/>
              </a:solidFill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152400" y="1219200"/>
            <a:ext cx="6934200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s-MX" sz="2000" b="1" dirty="0" smtClean="0">
                <a:solidFill>
                  <a:srgbClr val="000000"/>
                </a:solidFill>
              </a:rPr>
              <a:t>Gran horizonte: </a:t>
            </a:r>
            <a:r>
              <a:rPr lang="es-MX" sz="2000" dirty="0" smtClean="0">
                <a:solidFill>
                  <a:srgbClr val="000000"/>
                </a:solidFill>
              </a:rPr>
              <a:t>ODS 4 (EDS), ODS 4 (CPS)  y </a:t>
            </a:r>
            <a:r>
              <a:rPr lang="es-MX" sz="2000" dirty="0" smtClean="0">
                <a:solidFill>
                  <a:srgbClr val="000000"/>
                </a:solidFill>
              </a:rPr>
              <a:t>todos</a:t>
            </a:r>
          </a:p>
          <a:p>
            <a:endParaRPr lang="es-MX" sz="2000" dirty="0" smtClean="0">
              <a:solidFill>
                <a:srgbClr val="00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s-MX" sz="2000" b="1" dirty="0" smtClean="0">
                <a:solidFill>
                  <a:srgbClr val="000000"/>
                </a:solidFill>
              </a:rPr>
              <a:t>Acciones en plataformas mundiales y regionales</a:t>
            </a:r>
            <a:r>
              <a:rPr lang="es-MX" sz="2000" dirty="0" smtClean="0">
                <a:solidFill>
                  <a:srgbClr val="000000"/>
                </a:solidFill>
              </a:rPr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sz="2000" dirty="0" smtClean="0">
                <a:solidFill>
                  <a:srgbClr val="000000"/>
                </a:solidFill>
              </a:rPr>
              <a:t>Marco Decenal </a:t>
            </a:r>
            <a:r>
              <a:rPr lang="es-MX" sz="2000" dirty="0">
                <a:solidFill>
                  <a:srgbClr val="000000"/>
                </a:solidFill>
              </a:rPr>
              <a:t>YFP / Programa mundial de EDS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sz="2000" dirty="0" smtClean="0">
                <a:solidFill>
                  <a:srgbClr val="000000"/>
                </a:solidFill>
              </a:rPr>
              <a:t>Estrategia </a:t>
            </a:r>
            <a:r>
              <a:rPr lang="es-MX" sz="2000" dirty="0" smtClean="0">
                <a:solidFill>
                  <a:srgbClr val="000000"/>
                </a:solidFill>
              </a:rPr>
              <a:t>y plan regional YFP / estilos de vida sostenible y educación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sz="2000" dirty="0" smtClean="0">
                <a:solidFill>
                  <a:srgbClr val="000000"/>
                </a:solidFill>
              </a:rPr>
              <a:t>Educación </a:t>
            </a:r>
            <a:r>
              <a:rPr lang="es-MX" sz="2000" dirty="0" smtClean="0">
                <a:solidFill>
                  <a:srgbClr val="000000"/>
                </a:solidFill>
              </a:rPr>
              <a:t>ambiental en ALC / </a:t>
            </a:r>
            <a:r>
              <a:rPr lang="es-MX" sz="2000" dirty="0" smtClean="0">
                <a:solidFill>
                  <a:srgbClr val="000000"/>
                </a:solidFill>
              </a:rPr>
              <a:t>RFA-ALC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s-MX" sz="2000" dirty="0">
              <a:solidFill>
                <a:srgbClr val="00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s-MX" sz="2000" b="1" dirty="0" smtClean="0">
                <a:solidFill>
                  <a:srgbClr val="000000"/>
                </a:solidFill>
              </a:rPr>
              <a:t>Apoyo político regional</a:t>
            </a:r>
            <a:r>
              <a:rPr lang="es-MX" sz="2000" dirty="0" smtClean="0">
                <a:solidFill>
                  <a:srgbClr val="000000"/>
                </a:solidFill>
              </a:rPr>
              <a:t>: Foro de Ministros de </a:t>
            </a:r>
            <a:r>
              <a:rPr lang="es-MX" sz="2000" dirty="0" smtClean="0">
                <a:solidFill>
                  <a:srgbClr val="000000"/>
                </a:solidFill>
              </a:rPr>
              <a:t>Ambiente</a:t>
            </a:r>
          </a:p>
          <a:p>
            <a:pPr marL="514350" indent="-514350">
              <a:buFont typeface="+mj-lt"/>
              <a:buAutoNum type="arabicPeriod"/>
            </a:pPr>
            <a:endParaRPr lang="es-MX" sz="2000" dirty="0" smtClean="0">
              <a:solidFill>
                <a:srgbClr val="00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s-MX" sz="2000" b="1" dirty="0" smtClean="0">
                <a:solidFill>
                  <a:srgbClr val="000000"/>
                </a:solidFill>
              </a:rPr>
              <a:t>Sinergias entre CPS  y EA</a:t>
            </a:r>
          </a:p>
          <a:p>
            <a:pPr marL="514350" indent="-514350">
              <a:buFont typeface="+mj-lt"/>
              <a:buAutoNum type="arabicPeriod"/>
            </a:pPr>
            <a:endParaRPr lang="es-MX" sz="2000" b="1" dirty="0">
              <a:solidFill>
                <a:srgbClr val="00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s-MX" sz="2000" b="1" dirty="0" smtClean="0">
                <a:solidFill>
                  <a:srgbClr val="000000"/>
                </a:solidFill>
              </a:rPr>
              <a:t>Actores / participantes: </a:t>
            </a:r>
            <a:r>
              <a:rPr lang="es-MX" sz="2000" dirty="0" smtClean="0">
                <a:solidFill>
                  <a:srgbClr val="000000"/>
                </a:solidFill>
              </a:rPr>
              <a:t>Puntos focales de CSP, RFA, otros</a:t>
            </a:r>
          </a:p>
          <a:p>
            <a:pPr marL="514350" indent="-514350">
              <a:buFont typeface="+mj-lt"/>
              <a:buAutoNum type="arabicPeriod"/>
            </a:pPr>
            <a:endParaRPr lang="es-MX" sz="2000" b="1" dirty="0" smtClean="0">
              <a:solidFill>
                <a:srgbClr val="00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s-MX" sz="2000" b="1" dirty="0" smtClean="0">
                <a:solidFill>
                  <a:srgbClr val="000000"/>
                </a:solidFill>
              </a:rPr>
              <a:t>¿Cómo </a:t>
            </a:r>
            <a:r>
              <a:rPr lang="es-MX" sz="2000" b="1" dirty="0">
                <a:solidFill>
                  <a:srgbClr val="000000"/>
                </a:solidFill>
              </a:rPr>
              <a:t>estamos viviendo? ¿Cómo </a:t>
            </a:r>
            <a:r>
              <a:rPr lang="es-MX" sz="2000" b="1" dirty="0" smtClean="0">
                <a:solidFill>
                  <a:srgbClr val="000000"/>
                </a:solidFill>
              </a:rPr>
              <a:t>vivir en armonía con la naturaleza, con el planeta?: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MX" sz="2000" dirty="0" smtClean="0">
                <a:solidFill>
                  <a:srgbClr val="000000"/>
                </a:solidFill>
              </a:rPr>
              <a:t>Actuar distinto </a:t>
            </a:r>
            <a:r>
              <a:rPr lang="es-MX" sz="2000" dirty="0" smtClean="0">
                <a:solidFill>
                  <a:srgbClr val="000000"/>
                </a:solidFill>
              </a:rPr>
              <a:t>/ visión inter-generacional</a:t>
            </a:r>
            <a:endParaRPr lang="es-MX" sz="2000" dirty="0">
              <a:solidFill>
                <a:srgbClr val="000000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s-MX" sz="2400" b="1" dirty="0" smtClean="0">
              <a:solidFill>
                <a:srgbClr val="104B88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s-MX" sz="2800" dirty="0">
              <a:solidFill>
                <a:srgbClr val="00000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s-MX" sz="2800" dirty="0" smtClean="0">
              <a:solidFill>
                <a:srgbClr val="00000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5616804"/>
      </p:ext>
    </p:extLst>
  </p:cSld>
  <p:clrMapOvr>
    <a:masterClrMapping/>
  </p:clrMapOvr>
  <p:transition advTm="5741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1042811"/>
            <a:ext cx="7324725" cy="431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Elipse"/>
          <p:cNvSpPr/>
          <p:nvPr/>
        </p:nvSpPr>
        <p:spPr>
          <a:xfrm>
            <a:off x="6400800" y="2918049"/>
            <a:ext cx="1143000" cy="1295400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4 Rectángulo"/>
          <p:cNvSpPr/>
          <p:nvPr/>
        </p:nvSpPr>
        <p:spPr>
          <a:xfrm>
            <a:off x="533400" y="5638800"/>
            <a:ext cx="7239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A" sz="2000" b="1" u="sng" dirty="0" smtClean="0">
                <a:solidFill>
                  <a:srgbClr val="000000"/>
                </a:solidFill>
              </a:rPr>
              <a:t>Objetivo 4: </a:t>
            </a:r>
            <a:r>
              <a:rPr lang="es-PA" sz="2000" b="1" dirty="0" smtClean="0">
                <a:solidFill>
                  <a:srgbClr val="000000"/>
                </a:solidFill>
              </a:rPr>
              <a:t>Educación de calidad</a:t>
            </a:r>
          </a:p>
          <a:p>
            <a:r>
              <a:rPr lang="es-PA" sz="2000" b="1" u="sng" dirty="0" smtClean="0">
                <a:solidFill>
                  <a:srgbClr val="000000"/>
                </a:solidFill>
              </a:rPr>
              <a:t>Objetivo </a:t>
            </a:r>
            <a:r>
              <a:rPr lang="es-PA" sz="2000" b="1" u="sng" dirty="0">
                <a:solidFill>
                  <a:srgbClr val="000000"/>
                </a:solidFill>
              </a:rPr>
              <a:t>12</a:t>
            </a:r>
            <a:r>
              <a:rPr lang="es-PA" sz="2000" b="1" dirty="0">
                <a:solidFill>
                  <a:srgbClr val="000000"/>
                </a:solidFill>
              </a:rPr>
              <a:t>: Garantizar modalidades de consumo y producción sostenibles</a:t>
            </a:r>
          </a:p>
        </p:txBody>
      </p:sp>
      <p:sp>
        <p:nvSpPr>
          <p:cNvPr id="8" name="7 Elipse"/>
          <p:cNvSpPr/>
          <p:nvPr/>
        </p:nvSpPr>
        <p:spPr>
          <a:xfrm>
            <a:off x="4110037" y="1775049"/>
            <a:ext cx="1143000" cy="1295400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2930197"/>
      </p:ext>
    </p:extLst>
  </p:cSld>
  <p:clrMapOvr>
    <a:masterClrMapping/>
  </p:clrMapOvr>
  <p:transition advTm="5741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Content Placeholder 11"/>
          <p:cNvSpPr>
            <a:spLocks noGrp="1"/>
          </p:cNvSpPr>
          <p:nvPr>
            <p:ph sz="quarter" idx="4294967295"/>
          </p:nvPr>
        </p:nvSpPr>
        <p:spPr bwMode="auto">
          <a:xfrm>
            <a:off x="0" y="3505200"/>
            <a:ext cx="5961063" cy="2514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buFontTx/>
              <a:buNone/>
            </a:pPr>
            <a:endParaRPr lang="fr-FR" sz="800" b="1" dirty="0" smtClean="0"/>
          </a:p>
          <a:p>
            <a:pPr>
              <a:buFontTx/>
              <a:buNone/>
            </a:pPr>
            <a:endParaRPr lang="en-US" dirty="0" smtClean="0"/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574675" y="1905000"/>
            <a:ext cx="6507163" cy="1752600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spcAft>
                <a:spcPts val="1800"/>
              </a:spcAft>
              <a:defRPr/>
            </a:pPr>
            <a:r>
              <a:rPr lang="en-US" sz="4800" b="1" spc="-50" dirty="0" smtClean="0">
                <a:latin typeface="Calibri Light"/>
              </a:rPr>
              <a:t>Thank you!</a:t>
            </a:r>
          </a:p>
          <a:p>
            <a:pPr algn="ctr">
              <a:spcBef>
                <a:spcPct val="0"/>
              </a:spcBef>
              <a:spcAft>
                <a:spcPts val="1800"/>
              </a:spcAft>
              <a:defRPr/>
            </a:pPr>
            <a:r>
              <a:rPr lang="en-US" sz="4800" b="1" spc="-50" dirty="0">
                <a:latin typeface="Calibri Light"/>
              </a:rPr>
              <a:t>¡</a:t>
            </a:r>
            <a:r>
              <a:rPr lang="en-US" sz="4800" b="1" spc="-50" dirty="0" smtClean="0">
                <a:latin typeface="Calibri Light"/>
              </a:rPr>
              <a:t>Gracias!</a:t>
            </a:r>
          </a:p>
          <a:p>
            <a:pPr algn="ctr">
              <a:spcBef>
                <a:spcPct val="0"/>
              </a:spcBef>
              <a:spcAft>
                <a:spcPts val="1800"/>
              </a:spcAft>
              <a:defRPr/>
            </a:pPr>
            <a:endParaRPr lang="en-US" sz="4800" b="1" spc="-50" dirty="0" smtClean="0">
              <a:latin typeface="Calibri Light"/>
            </a:endParaRPr>
          </a:p>
          <a:p>
            <a:pPr algn="ctr">
              <a:spcBef>
                <a:spcPct val="0"/>
              </a:spcBef>
              <a:spcAft>
                <a:spcPts val="1800"/>
              </a:spcAft>
              <a:defRPr/>
            </a:pPr>
            <a:r>
              <a:rPr lang="en-US" sz="4800" b="1" spc="-50" dirty="0" smtClean="0">
                <a:latin typeface="Calibri Light"/>
              </a:rPr>
              <a:t>Adriana </a:t>
            </a:r>
            <a:r>
              <a:rPr lang="en-US" sz="4800" b="1" spc="-50" dirty="0" err="1" smtClean="0">
                <a:latin typeface="Calibri Light"/>
              </a:rPr>
              <a:t>Zacarías</a:t>
            </a:r>
            <a:r>
              <a:rPr lang="en-US" sz="4800" b="1" spc="-50" dirty="0" smtClean="0">
                <a:latin typeface="Calibri Light"/>
              </a:rPr>
              <a:t> e </a:t>
            </a:r>
          </a:p>
          <a:p>
            <a:pPr algn="ctr">
              <a:spcBef>
                <a:spcPct val="0"/>
              </a:spcBef>
              <a:spcAft>
                <a:spcPts val="1800"/>
              </a:spcAft>
              <a:defRPr/>
            </a:pPr>
            <a:r>
              <a:rPr lang="en-US" sz="4800" b="1" spc="-50" dirty="0" smtClean="0">
                <a:latin typeface="Calibri Light"/>
              </a:rPr>
              <a:t>Isabel Martínez </a:t>
            </a:r>
          </a:p>
        </p:txBody>
      </p:sp>
    </p:spTree>
    <p:extLst>
      <p:ext uri="{BB962C8B-B14F-4D97-AF65-F5344CB8AC3E}">
        <p14:creationId xmlns:p14="http://schemas.microsoft.com/office/powerpoint/2010/main" val="2630725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2362200" y="6000690"/>
            <a:ext cx="7239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A" sz="2000" dirty="0">
                <a:solidFill>
                  <a:srgbClr val="000000"/>
                </a:solidFill>
              </a:rPr>
              <a:t>https://www.youtube.com/watch?v=345IxGgjF9s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06" y="1600200"/>
            <a:ext cx="8314669" cy="3733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813" y="5924375"/>
            <a:ext cx="957262" cy="438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9791097"/>
      </p:ext>
    </p:extLst>
  </p:cSld>
  <p:clrMapOvr>
    <a:masterClrMapping/>
  </p:clrMapOvr>
  <p:transition advTm="5741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S_SDG_Icons-01-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94" y="2426043"/>
            <a:ext cx="2066667" cy="275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2536224" y="1066800"/>
            <a:ext cx="611041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A" b="1" dirty="0"/>
              <a:t>Objetivo 4: </a:t>
            </a:r>
            <a:r>
              <a:rPr lang="es-PA" dirty="0"/>
              <a:t>Garantizar una </a:t>
            </a:r>
            <a:r>
              <a:rPr lang="es-PA" dirty="0">
                <a:solidFill>
                  <a:srgbClr val="C00000"/>
                </a:solidFill>
              </a:rPr>
              <a:t>educación inclusiva, equitativa y de calidad </a:t>
            </a:r>
            <a:r>
              <a:rPr lang="es-PA" dirty="0"/>
              <a:t>y promover oportunidades de aprendizaje durante toda la vida para todos</a:t>
            </a:r>
          </a:p>
        </p:txBody>
      </p:sp>
      <p:sp>
        <p:nvSpPr>
          <p:cNvPr id="8" name="7 Rectángulo"/>
          <p:cNvSpPr/>
          <p:nvPr/>
        </p:nvSpPr>
        <p:spPr>
          <a:xfrm>
            <a:off x="2573292" y="2131874"/>
            <a:ext cx="607334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A" b="1" dirty="0" smtClean="0"/>
              <a:t>Meta 7. </a:t>
            </a:r>
            <a:r>
              <a:rPr lang="es-PA" dirty="0" smtClean="0"/>
              <a:t>Para </a:t>
            </a:r>
            <a:r>
              <a:rPr lang="es-PA" dirty="0"/>
              <a:t>2030, garantizar que todos los </a:t>
            </a:r>
            <a:r>
              <a:rPr lang="es-PA" dirty="0">
                <a:solidFill>
                  <a:srgbClr val="C00000"/>
                </a:solidFill>
              </a:rPr>
              <a:t>alumnos</a:t>
            </a:r>
            <a:r>
              <a:rPr lang="es-PA" dirty="0"/>
              <a:t> adquieran los </a:t>
            </a:r>
            <a:r>
              <a:rPr lang="es-PA" dirty="0">
                <a:solidFill>
                  <a:srgbClr val="C00000"/>
                </a:solidFill>
              </a:rPr>
              <a:t>conocimientos teóricos y prácticos </a:t>
            </a:r>
            <a:r>
              <a:rPr lang="es-PA" dirty="0"/>
              <a:t>necesarios para promover el </a:t>
            </a:r>
            <a:r>
              <a:rPr lang="es-PA" dirty="0">
                <a:solidFill>
                  <a:srgbClr val="C00000"/>
                </a:solidFill>
              </a:rPr>
              <a:t>desarrollo sostenible</a:t>
            </a:r>
            <a:r>
              <a:rPr lang="es-PA" dirty="0"/>
              <a:t>, entre otras cosas mediante la </a:t>
            </a:r>
            <a:r>
              <a:rPr lang="es-PA" b="1" u="sng" dirty="0">
                <a:solidFill>
                  <a:srgbClr val="C00000"/>
                </a:solidFill>
              </a:rPr>
              <a:t>educación para el desarrollo sostenible </a:t>
            </a:r>
            <a:r>
              <a:rPr lang="es-PA" dirty="0"/>
              <a:t>y la adopción de </a:t>
            </a:r>
            <a:r>
              <a:rPr lang="es-PA" b="1" u="sng" dirty="0">
                <a:solidFill>
                  <a:srgbClr val="C00000"/>
                </a:solidFill>
              </a:rPr>
              <a:t>estilos de vida sostenibles</a:t>
            </a:r>
            <a:r>
              <a:rPr lang="es-PA" dirty="0"/>
              <a:t>, </a:t>
            </a:r>
            <a:r>
              <a:rPr lang="es-PA" dirty="0" smtClean="0"/>
              <a:t>…. </a:t>
            </a:r>
            <a:r>
              <a:rPr lang="es-PA" dirty="0"/>
              <a:t>y de la contribución de la cultura al desarrollo sostenible, entre otros medios</a:t>
            </a:r>
          </a:p>
        </p:txBody>
      </p:sp>
      <p:sp>
        <p:nvSpPr>
          <p:cNvPr id="9" name="8 Rectángulo"/>
          <p:cNvSpPr/>
          <p:nvPr/>
        </p:nvSpPr>
        <p:spPr>
          <a:xfrm>
            <a:off x="2564032" y="4089962"/>
            <a:ext cx="6156749" cy="24632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b="1" dirty="0" err="1" smtClean="0">
                <a:latin typeface="Calibri" charset="0"/>
                <a:ea typeface="Calibri" charset="0"/>
                <a:cs typeface="Times New Roman" charset="0"/>
              </a:rPr>
              <a:t>Indicador</a:t>
            </a:r>
            <a:r>
              <a:rPr lang="en-GB" b="1" dirty="0" smtClean="0">
                <a:latin typeface="Calibri" charset="0"/>
                <a:ea typeface="Calibri" charset="0"/>
                <a:cs typeface="Times New Roman" charset="0"/>
              </a:rPr>
              <a:t> 4.7.1 </a:t>
            </a:r>
            <a:r>
              <a:rPr lang="en-GB" dirty="0">
                <a:latin typeface="Calibri" charset="0"/>
                <a:ea typeface="Calibri" charset="0"/>
                <a:cs typeface="Times New Roman" charset="0"/>
              </a:rPr>
              <a:t>Extent to which (</a:t>
            </a:r>
            <a:r>
              <a:rPr lang="en-GB" dirty="0" err="1">
                <a:latin typeface="Calibri" charset="0"/>
                <a:ea typeface="Calibri" charset="0"/>
                <a:cs typeface="Times New Roman" charset="0"/>
              </a:rPr>
              <a:t>i</a:t>
            </a:r>
            <a:r>
              <a:rPr lang="en-GB" dirty="0">
                <a:latin typeface="Calibri" charset="0"/>
                <a:ea typeface="Calibri" charset="0"/>
                <a:cs typeface="Times New Roman" charset="0"/>
              </a:rPr>
              <a:t>) </a:t>
            </a:r>
            <a:r>
              <a:rPr lang="en-GB" b="1" u="sng" dirty="0">
                <a:latin typeface="Calibri" charset="0"/>
                <a:ea typeface="Calibri" charset="0"/>
                <a:cs typeface="Times New Roman" charset="0"/>
              </a:rPr>
              <a:t>global citizenship education </a:t>
            </a:r>
            <a:r>
              <a:rPr lang="en-GB" dirty="0">
                <a:latin typeface="Calibri" charset="0"/>
                <a:ea typeface="Calibri" charset="0"/>
                <a:cs typeface="Times New Roman" charset="0"/>
              </a:rPr>
              <a:t>and (ii) </a:t>
            </a:r>
            <a:r>
              <a:rPr lang="en-GB" b="1" u="sng" dirty="0">
                <a:latin typeface="Calibri" charset="0"/>
                <a:ea typeface="Calibri" charset="0"/>
                <a:cs typeface="Times New Roman" charset="0"/>
              </a:rPr>
              <a:t>education for sustainable development</a:t>
            </a:r>
            <a:r>
              <a:rPr lang="en-GB" dirty="0">
                <a:latin typeface="Calibri" charset="0"/>
                <a:ea typeface="Calibri" charset="0"/>
                <a:cs typeface="Times New Roman" charset="0"/>
              </a:rPr>
              <a:t>, including gender equality and human rights, are </a:t>
            </a:r>
            <a:r>
              <a:rPr lang="en-GB" b="1" dirty="0">
                <a:solidFill>
                  <a:srgbClr val="C00000"/>
                </a:solidFill>
                <a:latin typeface="Calibri" charset="0"/>
                <a:ea typeface="Calibri" charset="0"/>
                <a:cs typeface="Times New Roman" charset="0"/>
              </a:rPr>
              <a:t>mainstreamed</a:t>
            </a:r>
            <a:r>
              <a:rPr lang="en-GB" dirty="0">
                <a:latin typeface="Calibri" charset="0"/>
                <a:ea typeface="Calibri" charset="0"/>
                <a:cs typeface="Times New Roman" charset="0"/>
              </a:rPr>
              <a:t> at all levels in:</a:t>
            </a:r>
          </a:p>
          <a:p>
            <a:pPr marL="342900" indent="-342900">
              <a:lnSpc>
                <a:spcPct val="107000"/>
              </a:lnSpc>
              <a:spcAft>
                <a:spcPts val="0"/>
              </a:spcAft>
              <a:buAutoNum type="alphaLcParenBoth"/>
            </a:pPr>
            <a:r>
              <a:rPr lang="en-GB" dirty="0">
                <a:latin typeface="Calibri" charset="0"/>
                <a:ea typeface="Calibri" charset="0"/>
                <a:cs typeface="Times New Roman" charset="0"/>
              </a:rPr>
              <a:t>national education </a:t>
            </a:r>
            <a:r>
              <a:rPr lang="en-GB" dirty="0">
                <a:solidFill>
                  <a:srgbClr val="C00000"/>
                </a:solidFill>
                <a:latin typeface="Calibri" charset="0"/>
                <a:ea typeface="Calibri" charset="0"/>
                <a:cs typeface="Times New Roman" charset="0"/>
              </a:rPr>
              <a:t>policies</a:t>
            </a:r>
            <a:r>
              <a:rPr lang="en-GB" dirty="0">
                <a:solidFill>
                  <a:srgbClr val="00B050"/>
                </a:solidFill>
                <a:latin typeface="Calibri" charset="0"/>
                <a:ea typeface="Calibri" charset="0"/>
                <a:cs typeface="Times New Roman" charset="0"/>
              </a:rPr>
              <a:t> </a:t>
            </a:r>
          </a:p>
          <a:p>
            <a:pPr marL="342900" indent="-342900">
              <a:lnSpc>
                <a:spcPct val="107000"/>
              </a:lnSpc>
              <a:spcAft>
                <a:spcPts val="0"/>
              </a:spcAft>
              <a:buAutoNum type="alphaLcParenBoth"/>
            </a:pPr>
            <a:r>
              <a:rPr lang="en-GB" dirty="0">
                <a:solidFill>
                  <a:srgbClr val="C00000"/>
                </a:solidFill>
                <a:latin typeface="Calibri" charset="0"/>
                <a:ea typeface="Calibri" charset="0"/>
                <a:cs typeface="Times New Roman" charset="0"/>
              </a:rPr>
              <a:t>curricula</a:t>
            </a:r>
            <a:r>
              <a:rPr lang="en-GB" dirty="0">
                <a:latin typeface="Calibri" charset="0"/>
                <a:ea typeface="Calibri" charset="0"/>
                <a:cs typeface="Times New Roman" charset="0"/>
              </a:rPr>
              <a:t> </a:t>
            </a:r>
          </a:p>
          <a:p>
            <a:pPr marL="342900" indent="-342900">
              <a:lnSpc>
                <a:spcPct val="107000"/>
              </a:lnSpc>
              <a:spcAft>
                <a:spcPts val="0"/>
              </a:spcAft>
              <a:buAutoNum type="alphaLcParenBoth"/>
            </a:pPr>
            <a:r>
              <a:rPr lang="en-GB" dirty="0">
                <a:solidFill>
                  <a:srgbClr val="C00000"/>
                </a:solidFill>
                <a:latin typeface="Calibri" charset="0"/>
                <a:ea typeface="Calibri" charset="0"/>
                <a:cs typeface="Times New Roman" charset="0"/>
              </a:rPr>
              <a:t>teacher</a:t>
            </a:r>
            <a:r>
              <a:rPr lang="en-GB" dirty="0">
                <a:latin typeface="Calibri" charset="0"/>
                <a:ea typeface="Calibri" charset="0"/>
                <a:cs typeface="Times New Roman" charset="0"/>
              </a:rPr>
              <a:t> education and </a:t>
            </a:r>
          </a:p>
          <a:p>
            <a:pPr marL="342900" indent="-342900">
              <a:lnSpc>
                <a:spcPct val="107000"/>
              </a:lnSpc>
              <a:spcAft>
                <a:spcPts val="0"/>
              </a:spcAft>
              <a:buAutoNum type="alphaLcParenBoth"/>
            </a:pPr>
            <a:r>
              <a:rPr lang="en-GB" dirty="0">
                <a:solidFill>
                  <a:srgbClr val="C00000"/>
                </a:solidFill>
                <a:latin typeface="Calibri" charset="0"/>
                <a:ea typeface="Calibri" charset="0"/>
                <a:cs typeface="Times New Roman" charset="0"/>
              </a:rPr>
              <a:t>student </a:t>
            </a:r>
            <a:r>
              <a:rPr lang="en-GB" dirty="0">
                <a:latin typeface="Calibri" charset="0"/>
                <a:ea typeface="Calibri" charset="0"/>
                <a:cs typeface="Times New Roman" charset="0"/>
              </a:rPr>
              <a:t>assessment </a:t>
            </a:r>
            <a:endParaRPr lang="es-ES_tradnl" dirty="0">
              <a:latin typeface="Calibri" charset="0"/>
              <a:ea typeface="Calibri" charset="0"/>
              <a:cs typeface="Times New Roman" charset="0"/>
            </a:endParaRPr>
          </a:p>
        </p:txBody>
      </p:sp>
      <p:sp>
        <p:nvSpPr>
          <p:cNvPr id="10" name="Content Placeholder 1"/>
          <p:cNvSpPr txBox="1">
            <a:spLocks/>
          </p:cNvSpPr>
          <p:nvPr/>
        </p:nvSpPr>
        <p:spPr>
          <a:xfrm>
            <a:off x="2057400" y="304800"/>
            <a:ext cx="5334000" cy="538002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algn="ctr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Tx/>
              <a:buBlip>
                <a:blip r:embed="rId4"/>
              </a:buBlip>
              <a:defRPr/>
            </a:pPr>
            <a:r>
              <a:rPr lang="en-US" sz="2800" b="1" dirty="0" err="1" smtClean="0">
                <a:solidFill>
                  <a:srgbClr val="01060B"/>
                </a:solidFill>
                <a:latin typeface="+mn-lt"/>
                <a:ea typeface="+mn-ea"/>
                <a:cs typeface="+mn-cs"/>
              </a:rPr>
              <a:t>Objetivos</a:t>
            </a:r>
            <a:r>
              <a:rPr lang="en-US" sz="2800" b="1" dirty="0" smtClean="0">
                <a:solidFill>
                  <a:srgbClr val="01060B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b="1" dirty="0" err="1" smtClean="0">
                <a:solidFill>
                  <a:srgbClr val="01060B"/>
                </a:solidFill>
                <a:latin typeface="+mn-lt"/>
                <a:ea typeface="+mn-ea"/>
                <a:cs typeface="+mn-cs"/>
              </a:rPr>
              <a:t>desarrollo</a:t>
            </a:r>
            <a:r>
              <a:rPr lang="en-US" sz="2800" b="1" dirty="0" smtClean="0">
                <a:solidFill>
                  <a:srgbClr val="01060B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b="1" dirty="0" err="1" smtClean="0">
                <a:solidFill>
                  <a:srgbClr val="01060B"/>
                </a:solidFill>
                <a:latin typeface="+mn-lt"/>
                <a:ea typeface="+mn-ea"/>
                <a:cs typeface="+mn-cs"/>
              </a:rPr>
              <a:t>sostenible</a:t>
            </a:r>
            <a:endParaRPr lang="en-US" sz="2800" b="1" dirty="0">
              <a:solidFill>
                <a:srgbClr val="01060B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5911924"/>
      </p:ext>
    </p:extLst>
  </p:cSld>
  <p:clrMapOvr>
    <a:masterClrMapping/>
  </p:clrMapOvr>
  <p:transition advTm="574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4572000" y="1371600"/>
            <a:ext cx="40386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A" sz="2000" b="1" dirty="0" smtClean="0">
                <a:solidFill>
                  <a:srgbClr val="000000"/>
                </a:solidFill>
              </a:rPr>
              <a:t>Meta 1:</a:t>
            </a:r>
            <a:r>
              <a:rPr lang="es-PA" sz="2000" dirty="0" smtClean="0">
                <a:solidFill>
                  <a:srgbClr val="000000"/>
                </a:solidFill>
              </a:rPr>
              <a:t> Aplicar </a:t>
            </a:r>
            <a:r>
              <a:rPr lang="es-PA" sz="2000" dirty="0">
                <a:solidFill>
                  <a:srgbClr val="000000"/>
                </a:solidFill>
              </a:rPr>
              <a:t>el </a:t>
            </a:r>
            <a:r>
              <a:rPr lang="es-PA" sz="2000" b="1" dirty="0">
                <a:solidFill>
                  <a:srgbClr val="FFC000"/>
                </a:solidFill>
              </a:rPr>
              <a:t>Marco Decenal de Programas sobre Modalidades de Consumo y Producción Sostenibles</a:t>
            </a:r>
            <a:r>
              <a:rPr lang="es-PA" sz="2000" dirty="0">
                <a:solidFill>
                  <a:srgbClr val="000000"/>
                </a:solidFill>
              </a:rPr>
              <a:t>, con la participación de todos los países y bajo el liderazgo de los países desarrollados, teniendo en cuenta el grado de desarrollo y las capacidades de los países en desarrollo</a:t>
            </a:r>
          </a:p>
        </p:txBody>
      </p:sp>
      <p:sp>
        <p:nvSpPr>
          <p:cNvPr id="5" name="4 Rectángulo"/>
          <p:cNvSpPr/>
          <p:nvPr/>
        </p:nvSpPr>
        <p:spPr>
          <a:xfrm>
            <a:off x="381000" y="4944070"/>
            <a:ext cx="7391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A" sz="2000" b="1" dirty="0" smtClean="0">
                <a:solidFill>
                  <a:srgbClr val="000000"/>
                </a:solidFill>
              </a:rPr>
              <a:t>Meta 8: </a:t>
            </a:r>
            <a:r>
              <a:rPr lang="es-PA" sz="2000" dirty="0" smtClean="0">
                <a:solidFill>
                  <a:srgbClr val="000000"/>
                </a:solidFill>
              </a:rPr>
              <a:t>Para </a:t>
            </a:r>
            <a:r>
              <a:rPr lang="es-PA" sz="2000" dirty="0">
                <a:solidFill>
                  <a:srgbClr val="000000"/>
                </a:solidFill>
              </a:rPr>
              <a:t>2030, velar por que las personas de todo el mundo </a:t>
            </a:r>
            <a:r>
              <a:rPr lang="es-PA" sz="2000" b="1" dirty="0">
                <a:solidFill>
                  <a:srgbClr val="FFC000"/>
                </a:solidFill>
              </a:rPr>
              <a:t>tengan información y conocimientos </a:t>
            </a:r>
            <a:r>
              <a:rPr lang="es-PA" sz="2000" dirty="0">
                <a:solidFill>
                  <a:srgbClr val="000000"/>
                </a:solidFill>
              </a:rPr>
              <a:t>pertinentes para el desarrollo sostenible y los estilos de vida en </a:t>
            </a:r>
            <a:r>
              <a:rPr lang="es-PA" sz="2000" b="1" dirty="0">
                <a:solidFill>
                  <a:srgbClr val="FFC000"/>
                </a:solidFill>
              </a:rPr>
              <a:t>armonía con la naturaleza</a:t>
            </a:r>
          </a:p>
        </p:txBody>
      </p:sp>
      <p:pic>
        <p:nvPicPr>
          <p:cNvPr id="2050" name="Picture 2" descr="S_SDG_Icons-01-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676400"/>
            <a:ext cx="2362200" cy="2362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1"/>
          <p:cNvSpPr txBox="1">
            <a:spLocks/>
          </p:cNvSpPr>
          <p:nvPr/>
        </p:nvSpPr>
        <p:spPr>
          <a:xfrm>
            <a:off x="2057400" y="304800"/>
            <a:ext cx="5334000" cy="538002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algn="ctr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Tx/>
              <a:buBlip>
                <a:blip r:embed="rId4"/>
              </a:buBlip>
              <a:defRPr/>
            </a:pPr>
            <a:r>
              <a:rPr lang="en-US" sz="2800" b="1" dirty="0" err="1" smtClean="0">
                <a:solidFill>
                  <a:srgbClr val="01060B"/>
                </a:solidFill>
                <a:latin typeface="+mn-lt"/>
                <a:ea typeface="+mn-ea"/>
                <a:cs typeface="+mn-cs"/>
              </a:rPr>
              <a:t>Objetivos</a:t>
            </a:r>
            <a:r>
              <a:rPr lang="en-US" sz="2800" b="1" dirty="0" smtClean="0">
                <a:solidFill>
                  <a:srgbClr val="01060B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b="1" dirty="0" err="1" smtClean="0">
                <a:solidFill>
                  <a:srgbClr val="01060B"/>
                </a:solidFill>
                <a:latin typeface="+mn-lt"/>
                <a:ea typeface="+mn-ea"/>
                <a:cs typeface="+mn-cs"/>
              </a:rPr>
              <a:t>desarrollo</a:t>
            </a:r>
            <a:r>
              <a:rPr lang="en-US" sz="2800" b="1" dirty="0" smtClean="0">
                <a:solidFill>
                  <a:srgbClr val="01060B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b="1" dirty="0" err="1" smtClean="0">
                <a:solidFill>
                  <a:srgbClr val="01060B"/>
                </a:solidFill>
                <a:latin typeface="+mn-lt"/>
                <a:ea typeface="+mn-ea"/>
                <a:cs typeface="+mn-cs"/>
              </a:rPr>
              <a:t>sostenible</a:t>
            </a:r>
            <a:endParaRPr lang="en-US" sz="2800" b="1" dirty="0">
              <a:solidFill>
                <a:srgbClr val="01060B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3305162"/>
      </p:ext>
    </p:extLst>
  </p:cSld>
  <p:clrMapOvr>
    <a:masterClrMapping/>
  </p:clrMapOvr>
  <p:transition advTm="574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/>
          <p:cNvSpPr txBox="1">
            <a:spLocks/>
          </p:cNvSpPr>
          <p:nvPr/>
        </p:nvSpPr>
        <p:spPr>
          <a:xfrm>
            <a:off x="2400300" y="304800"/>
            <a:ext cx="4419600" cy="538002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algn="ctr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Tx/>
              <a:buBlip>
                <a:blip r:embed="rId3"/>
              </a:buBlip>
              <a:defRPr/>
            </a:pPr>
            <a:r>
              <a:rPr lang="en-US" sz="2800" b="1" dirty="0" err="1" smtClean="0">
                <a:solidFill>
                  <a:srgbClr val="01060B"/>
                </a:solidFill>
                <a:latin typeface="+mn-lt"/>
                <a:ea typeface="+mn-ea"/>
                <a:cs typeface="+mn-cs"/>
              </a:rPr>
              <a:t>Sociedad</a:t>
            </a:r>
            <a:r>
              <a:rPr lang="en-US" sz="2800" b="1" dirty="0" smtClean="0">
                <a:solidFill>
                  <a:srgbClr val="01060B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b="1" dirty="0">
                <a:solidFill>
                  <a:srgbClr val="01060B"/>
                </a:solidFill>
                <a:latin typeface="+mn-lt"/>
                <a:ea typeface="+mn-ea"/>
                <a:cs typeface="+mn-cs"/>
              </a:rPr>
              <a:t>de </a:t>
            </a:r>
            <a:r>
              <a:rPr lang="en-US" sz="2800" b="1" dirty="0" smtClean="0">
                <a:solidFill>
                  <a:srgbClr val="01060B"/>
                </a:solidFill>
                <a:latin typeface="+mn-lt"/>
                <a:ea typeface="+mn-ea"/>
                <a:cs typeface="+mn-cs"/>
              </a:rPr>
              <a:t>“</a:t>
            </a:r>
            <a:r>
              <a:rPr lang="en-US" sz="2800" b="1" dirty="0" err="1" smtClean="0">
                <a:solidFill>
                  <a:srgbClr val="01060B"/>
                </a:solidFill>
              </a:rPr>
              <a:t>d</a:t>
            </a:r>
            <a:r>
              <a:rPr lang="en-US" sz="2800" b="1" dirty="0" err="1" smtClean="0">
                <a:solidFill>
                  <a:srgbClr val="01060B"/>
                </a:solidFill>
                <a:latin typeface="+mn-lt"/>
                <a:ea typeface="+mn-ea"/>
                <a:cs typeface="+mn-cs"/>
              </a:rPr>
              <a:t>esecho</a:t>
            </a:r>
            <a:r>
              <a:rPr lang="en-US" sz="2800" b="1" dirty="0" smtClean="0">
                <a:solidFill>
                  <a:srgbClr val="01060B"/>
                </a:solidFill>
                <a:latin typeface="+mn-lt"/>
                <a:ea typeface="+mn-ea"/>
                <a:cs typeface="+mn-cs"/>
              </a:rPr>
              <a:t>”</a:t>
            </a:r>
            <a:endParaRPr lang="en-US" sz="2800" b="1" dirty="0">
              <a:solidFill>
                <a:srgbClr val="01060B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6628" name="6 CuadroTexto"/>
          <p:cNvSpPr txBox="1">
            <a:spLocks noChangeArrowheads="1"/>
          </p:cNvSpPr>
          <p:nvPr/>
        </p:nvSpPr>
        <p:spPr bwMode="auto">
          <a:xfrm>
            <a:off x="457200" y="4847272"/>
            <a:ext cx="44196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altLang="es-ES_tradnl" dirty="0" err="1">
                <a:solidFill>
                  <a:srgbClr val="01060B"/>
                </a:solidFill>
              </a:rPr>
              <a:t>Aproximadamente</a:t>
            </a:r>
            <a:r>
              <a:rPr lang="en-GB" altLang="es-ES_tradnl" dirty="0">
                <a:solidFill>
                  <a:srgbClr val="01060B"/>
                </a:solidFill>
              </a:rPr>
              <a:t> de </a:t>
            </a:r>
            <a:r>
              <a:rPr lang="en-GB" altLang="es-ES_tradnl" b="1" dirty="0">
                <a:solidFill>
                  <a:srgbClr val="01060B"/>
                </a:solidFill>
              </a:rPr>
              <a:t>4 a 6 </a:t>
            </a:r>
            <a:r>
              <a:rPr lang="en-GB" altLang="es-ES_tradnl" b="1" dirty="0" err="1">
                <a:solidFill>
                  <a:srgbClr val="01060B"/>
                </a:solidFill>
              </a:rPr>
              <a:t>millones</a:t>
            </a:r>
            <a:r>
              <a:rPr lang="en-GB" altLang="es-ES_tradnl" b="1" dirty="0">
                <a:solidFill>
                  <a:srgbClr val="01060B"/>
                </a:solidFill>
              </a:rPr>
              <a:t> de </a:t>
            </a:r>
            <a:r>
              <a:rPr lang="en-GB" altLang="es-ES_tradnl" b="1" dirty="0" err="1">
                <a:solidFill>
                  <a:srgbClr val="01060B"/>
                </a:solidFill>
              </a:rPr>
              <a:t>toneladas</a:t>
            </a:r>
            <a:r>
              <a:rPr lang="en-GB" altLang="es-ES_tradnl" b="1" dirty="0">
                <a:solidFill>
                  <a:srgbClr val="01060B"/>
                </a:solidFill>
              </a:rPr>
              <a:t> de </a:t>
            </a:r>
            <a:r>
              <a:rPr lang="en-GB" altLang="es-ES_tradnl" b="1" dirty="0" err="1">
                <a:solidFill>
                  <a:srgbClr val="01060B"/>
                </a:solidFill>
              </a:rPr>
              <a:t>plástico</a:t>
            </a:r>
            <a:r>
              <a:rPr lang="en-GB" altLang="es-ES_tradnl" dirty="0">
                <a:solidFill>
                  <a:srgbClr val="01060B"/>
                </a:solidFill>
              </a:rPr>
              <a:t> </a:t>
            </a:r>
            <a:r>
              <a:rPr lang="en-GB" altLang="es-ES_tradnl" dirty="0" err="1">
                <a:solidFill>
                  <a:srgbClr val="01060B"/>
                </a:solidFill>
              </a:rPr>
              <a:t>anualmente</a:t>
            </a:r>
            <a:r>
              <a:rPr lang="en-GB" altLang="es-ES_tradnl" dirty="0">
                <a:solidFill>
                  <a:srgbClr val="01060B"/>
                </a:solidFill>
              </a:rPr>
              <a:t> </a:t>
            </a:r>
            <a:r>
              <a:rPr lang="en-GB" altLang="es-ES_tradnl" dirty="0" err="1">
                <a:solidFill>
                  <a:srgbClr val="01060B"/>
                </a:solidFill>
              </a:rPr>
              <a:t>terminan</a:t>
            </a:r>
            <a:r>
              <a:rPr lang="en-GB" altLang="es-ES_tradnl" dirty="0">
                <a:solidFill>
                  <a:srgbClr val="01060B"/>
                </a:solidFill>
              </a:rPr>
              <a:t> en el mar </a:t>
            </a:r>
            <a:r>
              <a:rPr lang="en-GB" altLang="es-ES_tradnl" dirty="0" err="1">
                <a:solidFill>
                  <a:srgbClr val="01060B"/>
                </a:solidFill>
              </a:rPr>
              <a:t>afectando</a:t>
            </a:r>
            <a:r>
              <a:rPr lang="en-GB" altLang="es-ES_tradnl" dirty="0">
                <a:solidFill>
                  <a:srgbClr val="01060B"/>
                </a:solidFill>
              </a:rPr>
              <a:t> </a:t>
            </a:r>
            <a:r>
              <a:rPr lang="en-GB" altLang="es-ES_tradnl" dirty="0" err="1">
                <a:solidFill>
                  <a:srgbClr val="01060B"/>
                </a:solidFill>
              </a:rPr>
              <a:t>los</a:t>
            </a:r>
            <a:r>
              <a:rPr lang="en-GB" altLang="es-ES_tradnl" dirty="0">
                <a:solidFill>
                  <a:srgbClr val="01060B"/>
                </a:solidFill>
              </a:rPr>
              <a:t> </a:t>
            </a:r>
            <a:r>
              <a:rPr lang="en-GB" altLang="es-ES_tradnl" dirty="0" err="1">
                <a:solidFill>
                  <a:srgbClr val="01060B"/>
                </a:solidFill>
              </a:rPr>
              <a:t>ecosistemas</a:t>
            </a:r>
            <a:r>
              <a:rPr lang="en-GB" altLang="es-ES_tradnl" dirty="0">
                <a:solidFill>
                  <a:srgbClr val="01060B"/>
                </a:solidFill>
              </a:rPr>
              <a:t> </a:t>
            </a:r>
            <a:r>
              <a:rPr lang="en-GB" altLang="es-ES_tradnl" dirty="0" err="1">
                <a:solidFill>
                  <a:srgbClr val="01060B"/>
                </a:solidFill>
              </a:rPr>
              <a:t>marinos</a:t>
            </a:r>
            <a:r>
              <a:rPr lang="en-GB" altLang="es-ES_tradnl" dirty="0">
                <a:solidFill>
                  <a:srgbClr val="01060B"/>
                </a:solidFill>
              </a:rPr>
              <a:t> y </a:t>
            </a:r>
            <a:r>
              <a:rPr lang="en-GB" altLang="es-ES_tradnl" dirty="0" err="1">
                <a:solidFill>
                  <a:srgbClr val="01060B"/>
                </a:solidFill>
              </a:rPr>
              <a:t>creando</a:t>
            </a:r>
            <a:r>
              <a:rPr lang="en-GB" altLang="es-ES_tradnl" dirty="0">
                <a:solidFill>
                  <a:srgbClr val="01060B"/>
                </a:solidFill>
              </a:rPr>
              <a:t> </a:t>
            </a:r>
            <a:r>
              <a:rPr lang="en-GB" altLang="es-ES_tradnl" dirty="0" err="1">
                <a:solidFill>
                  <a:srgbClr val="01060B"/>
                </a:solidFill>
              </a:rPr>
              <a:t>islas</a:t>
            </a:r>
            <a:r>
              <a:rPr lang="en-GB" altLang="es-ES_tradnl" dirty="0">
                <a:solidFill>
                  <a:srgbClr val="01060B"/>
                </a:solidFill>
              </a:rPr>
              <a:t> de </a:t>
            </a:r>
            <a:r>
              <a:rPr lang="en-GB" altLang="es-ES_tradnl" dirty="0" err="1">
                <a:solidFill>
                  <a:srgbClr val="01060B"/>
                </a:solidFill>
              </a:rPr>
              <a:t>desechos</a:t>
            </a:r>
            <a:r>
              <a:rPr lang="en-GB" altLang="es-ES_tradnl" dirty="0">
                <a:solidFill>
                  <a:srgbClr val="01060B"/>
                </a:solidFill>
              </a:rPr>
              <a:t> en </a:t>
            </a:r>
            <a:r>
              <a:rPr lang="en-GB" altLang="es-ES_tradnl" dirty="0" err="1">
                <a:solidFill>
                  <a:srgbClr val="01060B"/>
                </a:solidFill>
              </a:rPr>
              <a:t>los</a:t>
            </a:r>
            <a:r>
              <a:rPr lang="en-GB" altLang="es-ES_tradnl" dirty="0">
                <a:solidFill>
                  <a:srgbClr val="01060B"/>
                </a:solidFill>
              </a:rPr>
              <a:t> </a:t>
            </a:r>
            <a:r>
              <a:rPr lang="en-GB" altLang="es-ES_tradnl" dirty="0" err="1" smtClean="0">
                <a:solidFill>
                  <a:srgbClr val="01060B"/>
                </a:solidFill>
              </a:rPr>
              <a:t>océanos</a:t>
            </a:r>
            <a:endParaRPr lang="en-GB" altLang="es-ES_tradnl" dirty="0">
              <a:solidFill>
                <a:srgbClr val="01060B"/>
              </a:solidFill>
            </a:endParaRPr>
          </a:p>
        </p:txBody>
      </p:sp>
      <p:sp>
        <p:nvSpPr>
          <p:cNvPr id="7" name="6 CuadroTexto"/>
          <p:cNvSpPr txBox="1">
            <a:spLocks noChangeArrowheads="1"/>
          </p:cNvSpPr>
          <p:nvPr/>
        </p:nvSpPr>
        <p:spPr bwMode="auto">
          <a:xfrm>
            <a:off x="205285" y="1371600"/>
            <a:ext cx="44196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71500" lvl="1" indent="-571500">
              <a:buFont typeface="Arial" panose="020B0604020202020204" pitchFamily="34" charset="0"/>
              <a:buChar char="•"/>
              <a:defRPr/>
            </a:pPr>
            <a:r>
              <a:rPr lang="es-MX" altLang="es-PA" b="1" dirty="0">
                <a:solidFill>
                  <a:srgbClr val="01060B"/>
                </a:solidFill>
                <a:cs typeface="Arial" pitchFamily="34" charset="0"/>
              </a:rPr>
              <a:t>30% </a:t>
            </a:r>
            <a:r>
              <a:rPr lang="es-MX" altLang="es-PA" dirty="0">
                <a:solidFill>
                  <a:srgbClr val="01060B"/>
                </a:solidFill>
                <a:latin typeface="+mn-lt"/>
                <a:ea typeface="+mn-ea"/>
                <a:cs typeface="Arial" pitchFamily="34" charset="0"/>
              </a:rPr>
              <a:t>de la producción de alimentos se convierte en desperdicio, aproximadamente </a:t>
            </a:r>
            <a:r>
              <a:rPr lang="es-MX" altLang="es-PA" b="1" dirty="0">
                <a:solidFill>
                  <a:srgbClr val="01060B"/>
                </a:solidFill>
                <a:latin typeface="+mn-lt"/>
                <a:ea typeface="+mn-ea"/>
                <a:cs typeface="Arial" pitchFamily="34" charset="0"/>
              </a:rPr>
              <a:t>300 millones de toneladas anuales – 1 trillón de </a:t>
            </a:r>
            <a:r>
              <a:rPr lang="es-MX" altLang="es-PA" b="1" dirty="0" smtClean="0">
                <a:solidFill>
                  <a:srgbClr val="01060B"/>
                </a:solidFill>
                <a:latin typeface="+mn-lt"/>
                <a:ea typeface="+mn-ea"/>
                <a:cs typeface="Arial" pitchFamily="34" charset="0"/>
              </a:rPr>
              <a:t>dólares </a:t>
            </a:r>
            <a:r>
              <a:rPr lang="es-MX" altLang="es-PA" b="1" dirty="0">
                <a:solidFill>
                  <a:srgbClr val="01060B"/>
                </a:solidFill>
                <a:latin typeface="+mn-lt"/>
                <a:ea typeface="+mn-ea"/>
                <a:cs typeface="Arial" pitchFamily="34" charset="0"/>
              </a:rPr>
              <a:t>a la </a:t>
            </a:r>
            <a:r>
              <a:rPr lang="es-MX" altLang="es-PA" b="1" dirty="0" smtClean="0">
                <a:solidFill>
                  <a:srgbClr val="01060B"/>
                </a:solidFill>
                <a:latin typeface="+mn-lt"/>
                <a:ea typeface="+mn-ea"/>
                <a:cs typeface="Arial" pitchFamily="34" charset="0"/>
              </a:rPr>
              <a:t>economía </a:t>
            </a:r>
            <a:r>
              <a:rPr lang="es-MX" altLang="es-PA" b="1" dirty="0">
                <a:solidFill>
                  <a:srgbClr val="01060B"/>
                </a:solidFill>
                <a:latin typeface="+mn-lt"/>
                <a:ea typeface="+mn-ea"/>
                <a:cs typeface="Arial" pitchFamily="34" charset="0"/>
              </a:rPr>
              <a:t>global</a:t>
            </a:r>
            <a:endParaRPr lang="es-PA" altLang="es-PA" b="1" dirty="0">
              <a:solidFill>
                <a:srgbClr val="01060B"/>
              </a:solidFill>
              <a:latin typeface="+mn-lt"/>
              <a:ea typeface="+mn-ea"/>
              <a:cs typeface="Arial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429740"/>
            <a:ext cx="2971800" cy="1792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1191904" y="3048000"/>
            <a:ext cx="4267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b="1" dirty="0" smtClean="0">
                <a:solidFill>
                  <a:srgbClr val="000000"/>
                </a:solidFill>
              </a:rPr>
              <a:t>Europa, Norteamérica, </a:t>
            </a:r>
            <a:r>
              <a:rPr lang="es-MX" b="1" dirty="0">
                <a:solidFill>
                  <a:srgbClr val="000000"/>
                </a:solidFill>
              </a:rPr>
              <a:t>O</a:t>
            </a:r>
            <a:r>
              <a:rPr lang="es-MX" b="1" dirty="0" smtClean="0">
                <a:solidFill>
                  <a:srgbClr val="000000"/>
                </a:solidFill>
              </a:rPr>
              <a:t>ceanía: </a:t>
            </a:r>
            <a:r>
              <a:rPr lang="es-MX" dirty="0" smtClean="0">
                <a:solidFill>
                  <a:srgbClr val="000000"/>
                </a:solidFill>
              </a:rPr>
              <a:t>95/115 kilos de comida por persona al año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MX" dirty="0" smtClean="0">
              <a:solidFill>
                <a:srgbClr val="00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b="1" dirty="0" err="1" smtClean="0">
                <a:solidFill>
                  <a:srgbClr val="000000"/>
                </a:solidFill>
              </a:rPr>
              <a:t>Africa</a:t>
            </a:r>
            <a:r>
              <a:rPr lang="es-MX" b="1" dirty="0" smtClean="0">
                <a:solidFill>
                  <a:srgbClr val="000000"/>
                </a:solidFill>
              </a:rPr>
              <a:t>: </a:t>
            </a:r>
            <a:r>
              <a:rPr lang="es-MX" dirty="0" smtClean="0">
                <a:solidFill>
                  <a:srgbClr val="000000"/>
                </a:solidFill>
              </a:rPr>
              <a:t>6/11 kilos de </a:t>
            </a:r>
            <a:r>
              <a:rPr lang="es-MX" dirty="0" smtClean="0">
                <a:solidFill>
                  <a:srgbClr val="000000"/>
                </a:solidFill>
              </a:rPr>
              <a:t>comida por </a:t>
            </a:r>
            <a:r>
              <a:rPr lang="es-MX" dirty="0" smtClean="0">
                <a:solidFill>
                  <a:srgbClr val="000000"/>
                </a:solidFill>
              </a:rPr>
              <a:t>persona al año</a:t>
            </a:r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1" y="4430930"/>
            <a:ext cx="2133600" cy="2427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3235253"/>
      </p:ext>
    </p:extLst>
  </p:cSld>
  <p:clrMapOvr>
    <a:masterClrMapping/>
  </p:clrMapOvr>
  <p:transition advTm="1224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3352800" y="76200"/>
            <a:ext cx="3276600" cy="830263"/>
          </a:xfrm>
          <a:prstGeom prst="rect">
            <a:avLst/>
          </a:prstGeom>
          <a:ln>
            <a:solidFill>
              <a:schemeClr val="bg1"/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 err="1">
                <a:solidFill>
                  <a:srgbClr val="000000"/>
                </a:solidFill>
              </a:rPr>
              <a:t>Sobrepasando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err="1">
                <a:solidFill>
                  <a:srgbClr val="000000"/>
                </a:solidFill>
              </a:rPr>
              <a:t>limites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err="1">
                <a:solidFill>
                  <a:srgbClr val="000000"/>
                </a:solidFill>
              </a:rPr>
              <a:t>planetarios</a:t>
            </a:r>
            <a:r>
              <a:rPr lang="en-US" sz="2400" b="1" dirty="0">
                <a:solidFill>
                  <a:srgbClr val="000000"/>
                </a:solidFill>
              </a:rPr>
              <a:t> …</a:t>
            </a:r>
            <a:endParaRPr lang="en-GB" sz="2400" b="1" dirty="0">
              <a:solidFill>
                <a:srgbClr val="000000"/>
              </a:solidFill>
            </a:endParaRPr>
          </a:p>
        </p:txBody>
      </p:sp>
      <p:sp>
        <p:nvSpPr>
          <p:cNvPr id="9" name="3 Rectángulo"/>
          <p:cNvSpPr>
            <a:spLocks noChangeArrowheads="1"/>
          </p:cNvSpPr>
          <p:nvPr/>
        </p:nvSpPr>
        <p:spPr bwMode="auto">
          <a:xfrm>
            <a:off x="1143000" y="1371600"/>
            <a:ext cx="73914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es-PA" altLang="es-ES_tradnl">
                <a:solidFill>
                  <a:srgbClr val="01060B"/>
                </a:solidFill>
              </a:rPr>
              <a:t>Para 2050, si continúan las actuales pautas de consumo y producción y con el aumento de la población a 9,6 mil millones, necesitaremos tres planetas para mantener nuestros modos de vida y consumo</a:t>
            </a:r>
          </a:p>
        </p:txBody>
      </p:sp>
      <p:pic>
        <p:nvPicPr>
          <p:cNvPr id="10" name="Picture 5" descr="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514600"/>
            <a:ext cx="5286375" cy="376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27374"/>
      </p:ext>
    </p:extLst>
  </p:cSld>
  <p:clrMapOvr>
    <a:masterClrMapping/>
  </p:clrMapOvr>
  <p:transition advTm="6084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4 Rectángulo"/>
          <p:cNvSpPr>
            <a:spLocks noChangeArrowheads="1"/>
          </p:cNvSpPr>
          <p:nvPr/>
        </p:nvSpPr>
        <p:spPr bwMode="auto">
          <a:xfrm>
            <a:off x="685800" y="3962400"/>
            <a:ext cx="7848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MX" altLang="es-PA" b="1">
                <a:solidFill>
                  <a:srgbClr val="01060B"/>
                </a:solidFill>
              </a:rPr>
              <a:t>BAU NO ES UNA OPCION, TENEMOS SOLO UN PLANETA….</a:t>
            </a:r>
          </a:p>
          <a:p>
            <a:pPr algn="ctr" eaLnBrk="1" hangingPunct="1"/>
            <a:r>
              <a:rPr lang="es-MX" altLang="es-PA" b="1">
                <a:solidFill>
                  <a:srgbClr val="01060B"/>
                </a:solidFill>
              </a:rPr>
              <a:t>ES NECESARIO UN CAMBIO </a:t>
            </a:r>
          </a:p>
          <a:p>
            <a:pPr algn="ctr" eaLnBrk="1" hangingPunct="1"/>
            <a:r>
              <a:rPr lang="es-MX" altLang="es-PA" b="1">
                <a:solidFill>
                  <a:srgbClr val="01060B"/>
                </a:solidFill>
              </a:rPr>
              <a:t>EN NUESTROS PATRONES DE CONSUMO Y PRODUCCIÓN</a:t>
            </a:r>
          </a:p>
        </p:txBody>
      </p:sp>
      <p:pic>
        <p:nvPicPr>
          <p:cNvPr id="25603" name="Picture 7" descr="http://socialenterprisetoronto.com/wp-content/uploads/2015/02/487936055_6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219200"/>
            <a:ext cx="45720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11" descr="http://www.thereisnoplanetb.com/blog/wp-content/uploads/2010/12/JRO-TINPB-Header-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029200"/>
            <a:ext cx="7810500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2129157"/>
      </p:ext>
    </p:extLst>
  </p:cSld>
  <p:clrMapOvr>
    <a:masterClrMapping/>
  </p:clrMapOvr>
  <p:transition advTm="3193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Katembo">
  <a:themeElements>
    <a:clrScheme name="*9Orange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Custom 33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3F1AAB62-24C6-49D2-8E01-B56FAC9A3DCD}"/>
    </a:ext>
  </a:extLst>
</a:theme>
</file>

<file path=ppt/theme/theme3.xml><?xml version="1.0" encoding="utf-8"?>
<a:theme xmlns:a="http://schemas.openxmlformats.org/drawingml/2006/main" name="3_Katembo">
  <a:themeElements>
    <a:clrScheme name="Custom 1">
      <a:dk1>
        <a:srgbClr val="104B88"/>
      </a:dk1>
      <a:lt1>
        <a:sysClr val="window" lastClr="FFFFFF"/>
      </a:lt1>
      <a:dk2>
        <a:srgbClr val="637052"/>
      </a:dk2>
      <a:lt2>
        <a:srgbClr val="CCDDEA"/>
      </a:lt2>
      <a:accent1>
        <a:srgbClr val="196FB4"/>
      </a:accent1>
      <a:accent2>
        <a:srgbClr val="186923"/>
      </a:accent2>
      <a:accent3>
        <a:srgbClr val="FF8000"/>
      </a:accent3>
      <a:accent4>
        <a:srgbClr val="800080"/>
      </a:accent4>
      <a:accent5>
        <a:srgbClr val="104B88"/>
      </a:accent5>
      <a:accent6>
        <a:srgbClr val="94A088"/>
      </a:accent6>
      <a:hlink>
        <a:srgbClr val="388D2D"/>
      </a:hlink>
      <a:folHlink>
        <a:srgbClr val="8C8C8C"/>
      </a:folHlink>
    </a:clrScheme>
    <a:fontScheme name="Custom 33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3F1AAB62-24C6-49D2-8E01-B56FAC9A3DCD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9050">
          <a:solidFill>
            <a:schemeClr val="tx1"/>
          </a:solidFill>
          <a:tailEnd type="arrow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9050">
          <a:solidFill>
            <a:schemeClr val="tx1"/>
          </a:solidFill>
          <a:tailEnd type="arrow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2_Katembo">
  <a:themeElements>
    <a:clrScheme name="*9Orange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Custom 33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3F1AAB62-24C6-49D2-8E01-B56FAC9A3DCD}"/>
    </a:ext>
  </a:extLst>
</a:theme>
</file>

<file path=ppt/theme/theme7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9050">
          <a:solidFill>
            <a:schemeClr val="tx1"/>
          </a:solidFill>
          <a:tailEnd type="arrow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7_Katembo">
  <a:themeElements>
    <a:clrScheme name="Custom 1">
      <a:dk1>
        <a:srgbClr val="104B88"/>
      </a:dk1>
      <a:lt1>
        <a:sysClr val="window" lastClr="FFFFFF"/>
      </a:lt1>
      <a:dk2>
        <a:srgbClr val="637052"/>
      </a:dk2>
      <a:lt2>
        <a:srgbClr val="CCDDEA"/>
      </a:lt2>
      <a:accent1>
        <a:srgbClr val="196FB4"/>
      </a:accent1>
      <a:accent2>
        <a:srgbClr val="186923"/>
      </a:accent2>
      <a:accent3>
        <a:srgbClr val="FF8000"/>
      </a:accent3>
      <a:accent4>
        <a:srgbClr val="800080"/>
      </a:accent4>
      <a:accent5>
        <a:srgbClr val="104B88"/>
      </a:accent5>
      <a:accent6>
        <a:srgbClr val="94A088"/>
      </a:accent6>
      <a:hlink>
        <a:srgbClr val="388D2D"/>
      </a:hlink>
      <a:folHlink>
        <a:srgbClr val="8C8C8C"/>
      </a:folHlink>
    </a:clrScheme>
    <a:fontScheme name="Custom 33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3F1AAB62-24C6-49D2-8E01-B56FAC9A3DCD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9142</TotalTime>
  <Words>1996</Words>
  <Application>Microsoft Office PowerPoint</Application>
  <PresentationFormat>Presentación en pantalla (4:3)</PresentationFormat>
  <Paragraphs>326</Paragraphs>
  <Slides>30</Slides>
  <Notes>21</Notes>
  <HiddenSlides>9</HiddenSlides>
  <MMClips>1</MMClips>
  <ScaleCrop>false</ScaleCrop>
  <HeadingPairs>
    <vt:vector size="4" baseType="variant">
      <vt:variant>
        <vt:lpstr>Tema</vt:lpstr>
      </vt:variant>
      <vt:variant>
        <vt:i4>9</vt:i4>
      </vt:variant>
      <vt:variant>
        <vt:lpstr>Títulos de diapositiva</vt:lpstr>
      </vt:variant>
      <vt:variant>
        <vt:i4>30</vt:i4>
      </vt:variant>
    </vt:vector>
  </HeadingPairs>
  <TitlesOfParts>
    <vt:vector size="39" baseType="lpstr">
      <vt:lpstr>Custom Design</vt:lpstr>
      <vt:lpstr>1_Katembo</vt:lpstr>
      <vt:lpstr>3_Katembo</vt:lpstr>
      <vt:lpstr>1_Custom Design</vt:lpstr>
      <vt:lpstr>2_Custom Design</vt:lpstr>
      <vt:lpstr>2_Katembo</vt:lpstr>
      <vt:lpstr>3_Custom Design</vt:lpstr>
      <vt:lpstr>7_Katembo</vt:lpstr>
      <vt:lpstr>Office Theme</vt:lpstr>
      <vt:lpstr>Presentación de PowerPoint</vt:lpstr>
      <vt:lpstr>Contenido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Relevancia de CPS </vt:lpstr>
      <vt:lpstr>Presentación de PowerPoint</vt:lpstr>
      <vt:lpstr>Los Programas del 10YFP </vt:lpstr>
      <vt:lpstr>Portal Global de CPS  Plataforma de información y red para el 10 YFP </vt:lpstr>
      <vt:lpstr>Presentación de PowerPoint</vt:lpstr>
      <vt:lpstr>Presentación de PowerPoint</vt:lpstr>
      <vt:lpstr>Presentación de PowerPoint</vt:lpstr>
      <vt:lpstr>Plan de Acción de la Estrategia  Regional de CPS (2015-2016)</vt:lpstr>
      <vt:lpstr>Foro de Ministros de Medio Ambiente de  América Latina y el Caribe (2016)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Educación Ambiental, Red de Formación Ambiental ALC = COMUNIDAD DE PRACTICA</vt:lpstr>
      <vt:lpstr>Educación Ambiental, Red de Formación Ambiental y CPS -ALC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DTIE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Why do we need SCP?   What is the 10YFP?</dc:title>
  <dc:creator>Adriana</dc:creator>
  <cp:lastModifiedBy>ROLAC</cp:lastModifiedBy>
  <cp:revision>775</cp:revision>
  <cp:lastPrinted>2014-10-10T14:09:21Z</cp:lastPrinted>
  <dcterms:created xsi:type="dcterms:W3CDTF">2013-09-27T17:10:10Z</dcterms:created>
  <dcterms:modified xsi:type="dcterms:W3CDTF">2016-10-07T19:44:07Z</dcterms:modified>
</cp:coreProperties>
</file>