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5" r:id="rId4"/>
    <p:sldId id="257" r:id="rId5"/>
    <p:sldId id="258" r:id="rId6"/>
    <p:sldId id="259" r:id="rId7"/>
    <p:sldId id="260" r:id="rId8"/>
    <p:sldId id="267" r:id="rId9"/>
    <p:sldId id="269" r:id="rId10"/>
    <p:sldId id="268" r:id="rId11"/>
    <p:sldId id="271" r:id="rId12"/>
    <p:sldId id="272" r:id="rId13"/>
    <p:sldId id="261" r:id="rId14"/>
    <p:sldId id="266" r:id="rId15"/>
    <p:sldId id="278"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0" d="100"/>
          <a:sy n="70" d="100"/>
        </p:scale>
        <p:origin x="-6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s-Latn-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s-Latn-BA"/>
          </a:p>
        </p:txBody>
      </p:sp>
      <p:sp>
        <p:nvSpPr>
          <p:cNvPr id="4" name="Date Placeholder 3"/>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232476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209493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250660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322049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s-Latn-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241608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332306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s-Latn-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319807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312223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113809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36731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s-Latn-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C9071-34CF-4A75-9F42-52EC41267050}" type="datetimeFigureOut">
              <a:rPr lang="bs-Latn-BA" smtClean="0"/>
              <a:t>18/04/17</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C9554E-757C-4922-B400-F55A5B57D5DD}" type="slidenum">
              <a:rPr lang="bs-Latn-BA" smtClean="0"/>
              <a:t>‹#›</a:t>
            </a:fld>
            <a:endParaRPr lang="bs-Latn-BA"/>
          </a:p>
        </p:txBody>
      </p:sp>
    </p:spTree>
    <p:extLst>
      <p:ext uri="{BB962C8B-B14F-4D97-AF65-F5344CB8AC3E}">
        <p14:creationId xmlns:p14="http://schemas.microsoft.com/office/powerpoint/2010/main" val="19489514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s-Latn-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C9071-34CF-4A75-9F42-52EC41267050}" type="datetimeFigureOut">
              <a:rPr lang="bs-Latn-BA" smtClean="0"/>
              <a:t>18/04/17</a:t>
            </a:fld>
            <a:endParaRPr lang="bs-Latn-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9554E-757C-4922-B400-F55A5B57D5DD}" type="slidenum">
              <a:rPr lang="bs-Latn-BA" smtClean="0"/>
              <a:t>‹#›</a:t>
            </a:fld>
            <a:endParaRPr lang="bs-Latn-BA"/>
          </a:p>
        </p:txBody>
      </p:sp>
    </p:spTree>
    <p:extLst>
      <p:ext uri="{BB962C8B-B14F-4D97-AF65-F5344CB8AC3E}">
        <p14:creationId xmlns:p14="http://schemas.microsoft.com/office/powerpoint/2010/main" val="408277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bs-Latn-BA" sz="1800" dirty="0" smtClean="0"/>
              <a:t/>
            </a:r>
            <a:br>
              <a:rPr lang="bs-Latn-BA" sz="1800" dirty="0" smtClean="0"/>
            </a:br>
            <a:r>
              <a:rPr lang="bs-Latn-BA" sz="1800" dirty="0"/>
              <a:t/>
            </a:r>
            <a:br>
              <a:rPr lang="bs-Latn-BA" sz="1800" dirty="0"/>
            </a:br>
            <a:r>
              <a:rPr lang="bs-Latn-BA" sz="1800" dirty="0" smtClean="0"/>
              <a:t/>
            </a:r>
            <a:br>
              <a:rPr lang="bs-Latn-BA" sz="1800" dirty="0" smtClean="0"/>
            </a:br>
            <a:r>
              <a:rPr lang="bs-Latn-BA" sz="1800" dirty="0"/>
              <a:t/>
            </a:r>
            <a:br>
              <a:rPr lang="bs-Latn-BA" sz="1800" dirty="0"/>
            </a:br>
            <a:r>
              <a:rPr lang="bs-Latn-BA" dirty="0"/>
              <a:t/>
            </a:r>
            <a:br>
              <a:rPr lang="bs-Latn-BA" dirty="0"/>
            </a:br>
            <a:r>
              <a:rPr lang="en-US" b="1" dirty="0"/>
              <a:t/>
            </a:r>
            <a:br>
              <a:rPr lang="en-US" b="1" dirty="0"/>
            </a:br>
            <a:r>
              <a:rPr lang="bs-Latn-BA" dirty="0"/>
              <a:t>Justice conference 2017	</a:t>
            </a:r>
            <a:br>
              <a:rPr lang="bs-Latn-BA" dirty="0"/>
            </a:br>
            <a:r>
              <a:rPr lang="bs-Latn-BA" dirty="0" smtClean="0"/>
              <a:t>21st IEF </a:t>
            </a:r>
            <a:r>
              <a:rPr lang="bs-Latn-BA" dirty="0"/>
              <a:t>Annual </a:t>
            </a:r>
            <a:r>
              <a:rPr lang="bs-Latn-BA" dirty="0" smtClean="0"/>
              <a:t>conference</a:t>
            </a:r>
            <a:r>
              <a:rPr lang="bs-Latn-BA" dirty="0"/>
              <a:t/>
            </a:r>
            <a:br>
              <a:rPr lang="bs-Latn-BA" dirty="0"/>
            </a:br>
            <a:r>
              <a:rPr lang="bs-Latn-BA" dirty="0"/>
              <a:t/>
            </a:r>
            <a:br>
              <a:rPr lang="bs-Latn-BA" dirty="0"/>
            </a:br>
            <a:endParaRPr lang="bs-Latn-BA" dirty="0"/>
          </a:p>
        </p:txBody>
      </p:sp>
      <p:sp>
        <p:nvSpPr>
          <p:cNvPr id="3" name="Subtitle 2"/>
          <p:cNvSpPr>
            <a:spLocks noGrp="1"/>
          </p:cNvSpPr>
          <p:nvPr>
            <p:ph type="subTitle" idx="1"/>
          </p:nvPr>
        </p:nvSpPr>
        <p:spPr/>
        <p:txBody>
          <a:bodyPr>
            <a:normAutofit fontScale="55000" lnSpcReduction="20000"/>
          </a:bodyPr>
          <a:lstStyle/>
          <a:p>
            <a:endParaRPr lang="bs-Latn-BA" dirty="0" smtClean="0"/>
          </a:p>
          <a:p>
            <a:endParaRPr lang="bs-Latn-BA" dirty="0" smtClean="0"/>
          </a:p>
          <a:p>
            <a:r>
              <a:rPr lang="en-US" sz="4800" b="1" dirty="0"/>
              <a:t>Environmental Changes as forces for disintegration and </a:t>
            </a:r>
            <a:r>
              <a:rPr lang="en-US" sz="4800" b="1" dirty="0" smtClean="0"/>
              <a:t>integration</a:t>
            </a:r>
            <a:endParaRPr lang="bs-Latn-BA" sz="4800" b="1" dirty="0" smtClean="0"/>
          </a:p>
          <a:p>
            <a:r>
              <a:rPr lang="bs-Latn-BA" sz="4800" b="1" dirty="0" smtClean="0"/>
              <a:t>Laurent Mesbah</a:t>
            </a:r>
            <a:endParaRPr lang="bs-Latn-BA" sz="4800" dirty="0"/>
          </a:p>
          <a:p>
            <a:endParaRPr lang="bs-Latn-BA" dirty="0" smtClean="0"/>
          </a:p>
        </p:txBody>
      </p:sp>
    </p:spTree>
    <p:extLst>
      <p:ext uri="{BB962C8B-B14F-4D97-AF65-F5344CB8AC3E}">
        <p14:creationId xmlns:p14="http://schemas.microsoft.com/office/powerpoint/2010/main" val="318142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90446_03_03.jpg"/>
          <p:cNvPicPr>
            <a:picLocks noGrp="1" noChangeAspect="1"/>
          </p:cNvPicPr>
          <p:nvPr>
            <p:ph idx="1"/>
          </p:nvPr>
        </p:nvPicPr>
        <p:blipFill>
          <a:blip r:embed="rId2"/>
          <a:srcRect t="-18068" b="-18068"/>
          <a:stretch>
            <a:fillRect/>
          </a:stretch>
        </p:blipFill>
        <p:spPr bwMode="auto">
          <a:xfrm>
            <a:off x="476608" y="1027906"/>
            <a:ext cx="11715392" cy="6463652"/>
          </a:xfrm>
          <a:prstGeom prst="rect">
            <a:avLst/>
          </a:prstGeom>
          <a:noFill/>
          <a:ln w="9525">
            <a:noFill/>
            <a:miter lim="800000"/>
            <a:headEnd/>
            <a:tailEnd/>
          </a:ln>
        </p:spPr>
      </p:pic>
    </p:spTree>
    <p:extLst>
      <p:ext uri="{BB962C8B-B14F-4D97-AF65-F5344CB8AC3E}">
        <p14:creationId xmlns:p14="http://schemas.microsoft.com/office/powerpoint/2010/main" val="130176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s-Latn-BA" sz="4000" dirty="0"/>
              <a:t>The disintegrating processes </a:t>
            </a:r>
          </a:p>
          <a:p>
            <a:endParaRPr lang="bs-Latn-BA" dirty="0" smtClean="0"/>
          </a:p>
          <a:p>
            <a:r>
              <a:rPr lang="bs-Latn-BA" dirty="0" smtClean="0"/>
              <a:t>Human societies themselves are facing many crisis such as inequalities, financial, social, and all kind of injustices today are adding to each other and seem to be interconnected. </a:t>
            </a:r>
            <a:endParaRPr lang="bs-Latn-BA" dirty="0"/>
          </a:p>
        </p:txBody>
      </p:sp>
    </p:spTree>
    <p:extLst>
      <p:ext uri="{BB962C8B-B14F-4D97-AF65-F5344CB8AC3E}">
        <p14:creationId xmlns:p14="http://schemas.microsoft.com/office/powerpoint/2010/main" val="275747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s-Latn-BA" dirty="0" smtClean="0"/>
              <a:t>Perhaps if we look at the </a:t>
            </a:r>
            <a:r>
              <a:rPr lang="bs-Latn-BA" sz="4800" dirty="0" smtClean="0"/>
              <a:t>root causes </a:t>
            </a:r>
            <a:r>
              <a:rPr lang="bs-Latn-BA" dirty="0" smtClean="0"/>
              <a:t>of these crises we could understand </a:t>
            </a:r>
            <a:r>
              <a:rPr lang="bs-Latn-BA" sz="4000" b="1" dirty="0" smtClean="0"/>
              <a:t>how these disintegrating forces </a:t>
            </a:r>
            <a:r>
              <a:rPr lang="bs-Latn-BA" dirty="0" smtClean="0"/>
              <a:t>can provide the driving forces needed to build more just and sustainble human societies in better harmony with their natural environment.</a:t>
            </a:r>
          </a:p>
          <a:p>
            <a:endParaRPr lang="bs-Latn-BA" dirty="0" smtClean="0"/>
          </a:p>
          <a:p>
            <a:r>
              <a:rPr lang="bs-Latn-BA" dirty="0" smtClean="0"/>
              <a:t>Where do we see the </a:t>
            </a:r>
            <a:r>
              <a:rPr lang="bs-Latn-BA" sz="4400" b="1" dirty="0" smtClean="0"/>
              <a:t>intergation processes </a:t>
            </a:r>
            <a:r>
              <a:rPr lang="bs-Latn-BA" dirty="0" smtClean="0"/>
              <a:t>?</a:t>
            </a:r>
          </a:p>
          <a:p>
            <a:endParaRPr lang="bs-Latn-BA" dirty="0"/>
          </a:p>
        </p:txBody>
      </p:sp>
    </p:spTree>
    <p:extLst>
      <p:ext uri="{BB962C8B-B14F-4D97-AF65-F5344CB8AC3E}">
        <p14:creationId xmlns:p14="http://schemas.microsoft.com/office/powerpoint/2010/main" val="282950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bs-Latn-BA" dirty="0" smtClean="0"/>
              <a:t>What can we (Humans) learn from these natural processes ? </a:t>
            </a:r>
          </a:p>
          <a:p>
            <a:pPr marL="0" indent="0">
              <a:buNone/>
            </a:pPr>
            <a:endParaRPr lang="bs-Latn-BA" dirty="0" smtClean="0"/>
          </a:p>
          <a:p>
            <a:pPr marL="0" indent="0">
              <a:buNone/>
            </a:pPr>
            <a:r>
              <a:rPr lang="bs-Latn-BA" dirty="0" smtClean="0"/>
              <a:t>Of course we are part of the food web and as such our physical bodies need to abide by the rules. Our body‘ s matter is also being recycled and we recive physical energy as first, second or third level consumers.</a:t>
            </a:r>
          </a:p>
          <a:p>
            <a:pPr marL="0" indent="0">
              <a:buNone/>
            </a:pPr>
            <a:endParaRPr lang="bs-Latn-BA" dirty="0" smtClean="0"/>
          </a:p>
          <a:p>
            <a:pPr marL="0" indent="0">
              <a:buNone/>
            </a:pPr>
            <a:r>
              <a:rPr lang="bs-Latn-BA" dirty="0" smtClean="0"/>
              <a:t>But what can we learn when it comes to the way our individual lifes, our communities, our societies are organised ?</a:t>
            </a:r>
            <a:endParaRPr lang="bs-Latn-BA" dirty="0"/>
          </a:p>
        </p:txBody>
      </p:sp>
    </p:spTree>
    <p:extLst>
      <p:ext uri="{BB962C8B-B14F-4D97-AF65-F5344CB8AC3E}">
        <p14:creationId xmlns:p14="http://schemas.microsoft.com/office/powerpoint/2010/main" val="362709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bs-Latn-BA" dirty="0"/>
          </a:p>
          <a:p>
            <a:r>
              <a:rPr lang="bs-Latn-BA" dirty="0" smtClean="0"/>
              <a:t>What do we need for prosperous and harmonious societies ?</a:t>
            </a:r>
          </a:p>
        </p:txBody>
      </p:sp>
    </p:spTree>
    <p:extLst>
      <p:ext uri="{BB962C8B-B14F-4D97-AF65-F5344CB8AC3E}">
        <p14:creationId xmlns:p14="http://schemas.microsoft.com/office/powerpoint/2010/main" val="2225516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04800"/>
            <a:ext cx="10658856" cy="5872163"/>
          </a:xfrm>
        </p:spPr>
        <p:txBody>
          <a:bodyPr>
            <a:normAutofit/>
          </a:bodyPr>
          <a:lstStyle/>
          <a:p>
            <a:pPr marL="0" indent="0">
              <a:buNone/>
            </a:pPr>
            <a:r>
              <a:rPr lang="en-US" dirty="0"/>
              <a:t>"There are spiritual principles, or what some call human values, by which solutions can be found for every social problem.</a:t>
            </a:r>
            <a:br>
              <a:rPr lang="en-US" dirty="0"/>
            </a:br>
            <a:r>
              <a:rPr lang="en-US" dirty="0"/>
              <a:t>Any well-intentioned group can in a general sense devise practical solutions to its problems, but good intentions and practical knowledge are usually not enough. The essential merit of </a:t>
            </a:r>
            <a:r>
              <a:rPr lang="en-US" sz="3900" dirty="0"/>
              <a:t>spiritual principle </a:t>
            </a:r>
            <a:r>
              <a:rPr lang="en-US" dirty="0"/>
              <a:t>is that it not only presents a perspective which harmonizes with that which is immanent in human nature, it also induces an attitude, a dynamic, a will, an aspiration, which facilitate the discovery and implementation of practical measures. Leaders of governments and all in authority would be well served in their efforts to solve problems if they would first seek to identify the principles involved and then be guided by them."</a:t>
            </a:r>
          </a:p>
          <a:p>
            <a:r>
              <a:rPr lang="en-US" i="1" dirty="0"/>
              <a:t>The Promise of World Peace, </a:t>
            </a:r>
            <a:r>
              <a:rPr lang="en-US" dirty="0"/>
              <a:t>The Universal House of Justice</a:t>
            </a:r>
          </a:p>
          <a:p>
            <a:endParaRPr lang="bs-Latn-BA" dirty="0"/>
          </a:p>
        </p:txBody>
      </p:sp>
    </p:spTree>
    <p:extLst>
      <p:ext uri="{BB962C8B-B14F-4D97-AF65-F5344CB8AC3E}">
        <p14:creationId xmlns:p14="http://schemas.microsoft.com/office/powerpoint/2010/main" val="355650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bs-Latn-BA" sz="8000" dirty="0" smtClean="0"/>
              <a:t>Changes and processes in Nature</a:t>
            </a:r>
            <a:endParaRPr lang="bs-Latn-BA" sz="8000" dirty="0"/>
          </a:p>
        </p:txBody>
      </p:sp>
    </p:spTree>
    <p:extLst>
      <p:ext uri="{BB962C8B-B14F-4D97-AF65-F5344CB8AC3E}">
        <p14:creationId xmlns:p14="http://schemas.microsoft.com/office/powerpoint/2010/main" val="110696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26" y="402336"/>
            <a:ext cx="11092406" cy="6239478"/>
          </a:xfrm>
        </p:spPr>
      </p:pic>
    </p:spTree>
    <p:extLst>
      <p:ext uri="{BB962C8B-B14F-4D97-AF65-F5344CB8AC3E}">
        <p14:creationId xmlns:p14="http://schemas.microsoft.com/office/powerpoint/2010/main" val="148848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3856"/>
            <a:ext cx="10515600" cy="5043107"/>
          </a:xfrm>
        </p:spPr>
        <p:txBody>
          <a:bodyPr/>
          <a:lstStyle/>
          <a:p>
            <a:pPr marL="0" indent="0">
              <a:buNone/>
            </a:pPr>
            <a:r>
              <a:rPr lang="bs-Latn-BA" dirty="0" smtClean="0"/>
              <a:t>Nature offers beautifull examples of organic processes, with seasonal cycles</a:t>
            </a:r>
          </a:p>
          <a:p>
            <a:r>
              <a:rPr lang="bs-Latn-BA" dirty="0" smtClean="0"/>
              <a:t>Spring is a physical rebirth of organic matter and life</a:t>
            </a:r>
          </a:p>
          <a:p>
            <a:endParaRPr lang="bs-Latn-BA" dirty="0"/>
          </a:p>
          <a:p>
            <a:r>
              <a:rPr lang="bs-Latn-BA" dirty="0" smtClean="0"/>
              <a:t>Spring is a symbol of renewal or rebirth used in many cultures and old traditions maintained througout the ages. </a:t>
            </a:r>
          </a:p>
          <a:p>
            <a:endParaRPr lang="bs-Latn-BA" dirty="0"/>
          </a:p>
          <a:p>
            <a:r>
              <a:rPr lang="bs-Latn-BA" dirty="0" smtClean="0"/>
              <a:t>This re-birth is part of a natural organic cycle which can be observed at different levels</a:t>
            </a:r>
          </a:p>
          <a:p>
            <a:endParaRPr lang="bs-Latn-BA" dirty="0" smtClean="0"/>
          </a:p>
        </p:txBody>
      </p:sp>
    </p:spTree>
    <p:extLst>
      <p:ext uri="{BB962C8B-B14F-4D97-AF65-F5344CB8AC3E}">
        <p14:creationId xmlns:p14="http://schemas.microsoft.com/office/powerpoint/2010/main" val="55387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90446_03_04.jpg"/>
          <p:cNvPicPr>
            <a:picLocks noGrp="1" noChangeAspect="1"/>
          </p:cNvPicPr>
          <p:nvPr>
            <p:ph idx="1"/>
          </p:nvPr>
        </p:nvPicPr>
        <p:blipFill>
          <a:blip r:embed="rId2"/>
          <a:srcRect l="-90009" r="-90009"/>
          <a:stretch>
            <a:fillRect/>
          </a:stretch>
        </p:blipFill>
        <p:spPr>
          <a:xfrm>
            <a:off x="-1670949" y="0"/>
            <a:ext cx="12614316" cy="6959600"/>
          </a:xfrm>
        </p:spPr>
      </p:pic>
    </p:spTree>
    <p:extLst>
      <p:ext uri="{BB962C8B-B14F-4D97-AF65-F5344CB8AC3E}">
        <p14:creationId xmlns:p14="http://schemas.microsoft.com/office/powerpoint/2010/main" val="148313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90446_03_05.jpg"/>
          <p:cNvPicPr>
            <a:picLocks noGrp="1" noChangeAspect="1"/>
          </p:cNvPicPr>
          <p:nvPr>
            <p:ph idx="1"/>
          </p:nvPr>
        </p:nvPicPr>
        <p:blipFill>
          <a:blip r:embed="rId2"/>
          <a:srcRect l="-50398" r="-50398"/>
          <a:stretch>
            <a:fillRect/>
          </a:stretch>
        </p:blipFill>
        <p:spPr>
          <a:xfrm>
            <a:off x="136652" y="364617"/>
            <a:ext cx="10916610" cy="6022975"/>
          </a:xfrm>
        </p:spPr>
      </p:pic>
    </p:spTree>
    <p:extLst>
      <p:ext uri="{BB962C8B-B14F-4D97-AF65-F5344CB8AC3E}">
        <p14:creationId xmlns:p14="http://schemas.microsoft.com/office/powerpoint/2010/main" val="315066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90446_03_08.jpg"/>
          <p:cNvPicPr>
            <a:picLocks noGrp="1" noChangeAspect="1"/>
          </p:cNvPicPr>
          <p:nvPr>
            <p:ph idx="1"/>
          </p:nvPr>
        </p:nvPicPr>
        <p:blipFill>
          <a:blip r:embed="rId2"/>
          <a:srcRect l="-31552" r="-31552"/>
          <a:stretch>
            <a:fillRect/>
          </a:stretch>
        </p:blipFill>
        <p:spPr>
          <a:xfrm>
            <a:off x="668657" y="633984"/>
            <a:ext cx="10109071" cy="5577432"/>
          </a:xfrm>
        </p:spPr>
      </p:pic>
    </p:spTree>
    <p:extLst>
      <p:ext uri="{BB962C8B-B14F-4D97-AF65-F5344CB8AC3E}">
        <p14:creationId xmlns:p14="http://schemas.microsoft.com/office/powerpoint/2010/main" val="78080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bs-Latn-BA" dirty="0" smtClean="0"/>
              <a:t>In nature integration and disintegration are strongly inter-connected</a:t>
            </a:r>
          </a:p>
          <a:p>
            <a:endParaRPr lang="bs-Latn-BA" dirty="0" smtClean="0"/>
          </a:p>
          <a:p>
            <a:r>
              <a:rPr lang="bs-Latn-BA" dirty="0" smtClean="0"/>
              <a:t>What </a:t>
            </a:r>
            <a:r>
              <a:rPr lang="bs-Latn-BA" dirty="0"/>
              <a:t>can we say about human societies and these forces of integration and disintegration</a:t>
            </a:r>
            <a:r>
              <a:rPr lang="bs-Latn-BA" dirty="0" smtClean="0"/>
              <a:t>?</a:t>
            </a:r>
          </a:p>
        </p:txBody>
      </p:sp>
    </p:spTree>
    <p:extLst>
      <p:ext uri="{BB962C8B-B14F-4D97-AF65-F5344CB8AC3E}">
        <p14:creationId xmlns:p14="http://schemas.microsoft.com/office/powerpoint/2010/main" val="347547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bs-Latn-BA" sz="3600" dirty="0"/>
              <a:t>The disintegrating </a:t>
            </a:r>
            <a:r>
              <a:rPr lang="bs-Latn-BA" sz="3600" dirty="0" smtClean="0"/>
              <a:t>forces are very visible</a:t>
            </a:r>
          </a:p>
          <a:p>
            <a:pPr marL="0" indent="0">
              <a:buNone/>
            </a:pPr>
            <a:endParaRPr lang="bs-Latn-BA" dirty="0" smtClean="0"/>
          </a:p>
          <a:p>
            <a:pPr marL="0" indent="0">
              <a:buNone/>
            </a:pPr>
            <a:r>
              <a:rPr lang="bs-Latn-BA" dirty="0" smtClean="0"/>
              <a:t> Climate </a:t>
            </a:r>
            <a:r>
              <a:rPr lang="bs-Latn-BA" dirty="0"/>
              <a:t>disruption, biodiversity loss, habitat destruction and unsustainable use of natural resoucres constitute a real crisis and threat for humanity and for many forms of life. </a:t>
            </a:r>
            <a:endParaRPr lang="bs-Latn-BA" dirty="0" smtClean="0"/>
          </a:p>
        </p:txBody>
      </p:sp>
    </p:spTree>
    <p:extLst>
      <p:ext uri="{BB962C8B-B14F-4D97-AF65-F5344CB8AC3E}">
        <p14:creationId xmlns:p14="http://schemas.microsoft.com/office/powerpoint/2010/main" val="106190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328</Words>
  <Application>Microsoft Macintosh PowerPoint</Application>
  <PresentationFormat>Personnalisé</PresentationFormat>
  <Paragraphs>33</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      Justice conference 2017  21st IEF Annual conference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Office 2004 Test Drive User</cp:lastModifiedBy>
  <cp:revision>20</cp:revision>
  <dcterms:created xsi:type="dcterms:W3CDTF">2017-04-08T17:36:14Z</dcterms:created>
  <dcterms:modified xsi:type="dcterms:W3CDTF">2017-04-18T15:51:10Z</dcterms:modified>
</cp:coreProperties>
</file>